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E_3E74F52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6_B0502A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8_74A3D19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F_7603E8A.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0_5BDC59A7.xml" ContentType="application/vnd.ms-powerpoint.comments+xml"/>
  <Override PartName="/ppt/notesSlides/notesSlide14.xml" ContentType="application/vnd.openxmlformats-officedocument.presentationml.notesSlide+xml"/>
  <Override PartName="/ppt/comments/modernComment_111_D93442E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379" r:id="rId5"/>
    <p:sldId id="275" r:id="rId6"/>
    <p:sldId id="384" r:id="rId7"/>
    <p:sldId id="259" r:id="rId8"/>
    <p:sldId id="381" r:id="rId9"/>
    <p:sldId id="270" r:id="rId10"/>
    <p:sldId id="276" r:id="rId11"/>
    <p:sldId id="277" r:id="rId12"/>
    <p:sldId id="278" r:id="rId13"/>
    <p:sldId id="279" r:id="rId14"/>
    <p:sldId id="280" r:id="rId15"/>
    <p:sldId id="382" r:id="rId16"/>
    <p:sldId id="269" r:id="rId17"/>
    <p:sldId id="380" r:id="rId18"/>
    <p:sldId id="271" r:id="rId19"/>
    <p:sldId id="337" r:id="rId20"/>
    <p:sldId id="272" r:id="rId21"/>
    <p:sldId id="383" r:id="rId22"/>
    <p:sldId id="273" r:id="rId23"/>
    <p:sldId id="274" r:id="rId24"/>
    <p:sldId id="283" r:id="rId25"/>
    <p:sldId id="284" r:id="rId26"/>
    <p:sldId id="285" r:id="rId27"/>
    <p:sldId id="286" r:id="rId28"/>
    <p:sldId id="430" r:id="rId29"/>
    <p:sldId id="432" r:id="rId30"/>
    <p:sldId id="431" r:id="rId31"/>
    <p:sldId id="435" r:id="rId32"/>
    <p:sldId id="433" r:id="rId33"/>
    <p:sldId id="338"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1ABFA3BC-4CAB-7848-982C-559DCF256196}">
          <p14:sldIdLst>
            <p14:sldId id="379"/>
            <p14:sldId id="275"/>
            <p14:sldId id="384"/>
            <p14:sldId id="259"/>
            <p14:sldId id="381"/>
          </p14:sldIdLst>
        </p14:section>
        <p14:section name="CI/CD workflow with GitHub" id="{5347A32C-DB02-4E45-A326-DF0262E32ADF}">
          <p14:sldIdLst>
            <p14:sldId id="270"/>
            <p14:sldId id="276"/>
            <p14:sldId id="277"/>
            <p14:sldId id="278"/>
            <p14:sldId id="279"/>
            <p14:sldId id="280"/>
            <p14:sldId id="382"/>
          </p14:sldIdLst>
        </p14:section>
        <p14:section name="CI" id="{18E8E3CF-C187-B940-B7DE-D944A40A0BCC}">
          <p14:sldIdLst>
            <p14:sldId id="269"/>
            <p14:sldId id="380"/>
            <p14:sldId id="271"/>
            <p14:sldId id="337"/>
            <p14:sldId id="272"/>
            <p14:sldId id="383"/>
          </p14:sldIdLst>
        </p14:section>
        <p14:section name="CD &amp; release management" id="{F3EB97D9-A54E-C54C-86A8-182A1371BBD6}">
          <p14:sldIdLst>
            <p14:sldId id="273"/>
            <p14:sldId id="274"/>
            <p14:sldId id="283"/>
            <p14:sldId id="284"/>
            <p14:sldId id="285"/>
            <p14:sldId id="286"/>
            <p14:sldId id="430"/>
            <p14:sldId id="432"/>
            <p14:sldId id="431"/>
            <p14:sldId id="435"/>
            <p14:sldId id="433"/>
            <p14:sldId id="3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F069B24F-ACB5-BB00-C9C8-8A88C6C13747}" name="Lia Keston" initials="LK" userId="S::likeston@microsoft.com::6e79b98a-595d-4e43-953a-a2d2c0282e3a"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6D6"/>
    <a:srgbClr val="0086FF"/>
    <a:srgbClr val="8A63D2"/>
    <a:srgbClr val="6BB8FF"/>
    <a:srgbClr val="DBAB09"/>
    <a:srgbClr val="56606A"/>
    <a:srgbClr val="D1D5DB"/>
    <a:srgbClr val="23292E"/>
    <a:srgbClr val="FFEB6B"/>
    <a:srgbClr val="F7C7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3B39F-70C9-0000-D567-E60E3A657C99}" v="42" dt="2021-03-12T10:50:53.325"/>
    <p1510:client id="{2C83B39F-2087-0000-D1F2-352F616BC86F}" v="50" dt="2021-03-12T10:47:52.110"/>
    <p1510:client id="{3717AF9F-A004-0000-D567-EDBDEBE16DDE}" v="9" dt="2021-02-26T17:00:06.248"/>
    <p1510:client id="{4E0C548F-E17E-C249-01A5-6BE20B95FA91}" v="532" dt="2021-03-02T14:49:00.720"/>
    <p1510:client id="{5C17C09F-00E5-0000-D6DE-42C408F2EC7F}" v="143" dt="2021-04-20T12:39:58.482"/>
    <p1510:client id="{94CDAD9F-808F-0000-D168-A10C97B9D982}" v="5" dt="2021-02-22T17:05:06.680"/>
    <p1510:client id="{A019AC9F-20E5-0000-D567-E21CFC45F7CF}" v="62" dt="2021-02-17T09:59:28.926"/>
    <p1510:client id="{A314AF9F-3068-0000-D567-EE811482519C}" v="14" dt="2021-02-26T16:32:57.816"/>
    <p1510:client id="{D1D0B49F-A05D-0000-D567-E4A112CCB951}" v="14" dt="2021-03-16T11:58:04.625"/>
    <p1510:client id="{EE54B09F-80B0-0000-D175-0A072B3C940B}" v="191" dt="2021-03-02T13:42:44.355"/>
    <p1510:client id="{F56AB49F-E08E-0000-D1F2-3733BE358735}" v="8" dt="2021-03-15T06:17:33.6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68095"/>
  </p:normalViewPr>
  <p:slideViewPr>
    <p:cSldViewPr snapToGrid="0">
      <p:cViewPr varScale="1">
        <p:scale>
          <a:sx n="42" d="100"/>
          <a:sy n="42" d="100"/>
        </p:scale>
        <p:origin x="19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a Swift" userId="S::brswift@microsoft.com::54421b65-fbbc-4877-97ec-d3d86ee727be" providerId="AD" clId="Web-{EE54B09F-80B0-0000-D175-0A072B3C940B}"/>
    <pc:docChg chg="modSld">
      <pc:chgData name="Briana Swift" userId="S::brswift@microsoft.com::54421b65-fbbc-4877-97ec-d3d86ee727be" providerId="AD" clId="Web-{EE54B09F-80B0-0000-D175-0A072B3C940B}" dt="2021-03-02T13:42:44.355" v="186" actId="14100"/>
      <pc:docMkLst>
        <pc:docMk/>
      </pc:docMkLst>
      <pc:sldChg chg="modSp">
        <pc:chgData name="Briana Swift" userId="S::brswift@microsoft.com::54421b65-fbbc-4877-97ec-d3d86ee727be" providerId="AD" clId="Web-{EE54B09F-80B0-0000-D175-0A072B3C940B}" dt="2021-03-02T13:31:21.632" v="2" actId="20577"/>
        <pc:sldMkLst>
          <pc:docMk/>
          <pc:sldMk cId="3545795878" sldId="259"/>
        </pc:sldMkLst>
        <pc:spChg chg="mod">
          <ac:chgData name="Briana Swift" userId="S::brswift@microsoft.com::54421b65-fbbc-4877-97ec-d3d86ee727be" providerId="AD" clId="Web-{EE54B09F-80B0-0000-D175-0A072B3C940B}" dt="2021-03-02T13:31:21.632" v="2" actId="20577"/>
          <ac:spMkLst>
            <pc:docMk/>
            <pc:sldMk cId="3545795878" sldId="259"/>
            <ac:spMk id="357" creationId="{00000000-0000-0000-0000-000000000000}"/>
          </ac:spMkLst>
        </pc:spChg>
        <pc:spChg chg="mod">
          <ac:chgData name="Briana Swift" userId="S::brswift@microsoft.com::54421b65-fbbc-4877-97ec-d3d86ee727be" providerId="AD" clId="Web-{EE54B09F-80B0-0000-D175-0A072B3C940B}" dt="2021-03-02T13:31:17.303" v="1" actId="20577"/>
          <ac:spMkLst>
            <pc:docMk/>
            <pc:sldMk cId="3545795878" sldId="259"/>
            <ac:spMk id="358" creationId="{00000000-0000-0000-0000-000000000000}"/>
          </ac:spMkLst>
        </pc:spChg>
      </pc:sldChg>
      <pc:sldChg chg="modSp">
        <pc:chgData name="Briana Swift" userId="S::brswift@microsoft.com::54421b65-fbbc-4877-97ec-d3d86ee727be" providerId="AD" clId="Web-{EE54B09F-80B0-0000-D175-0A072B3C940B}" dt="2021-03-02T13:36:46.360" v="76" actId="20577"/>
        <pc:sldMkLst>
          <pc:docMk/>
          <pc:sldMk cId="2006519597" sldId="269"/>
        </pc:sldMkLst>
        <pc:spChg chg="mod">
          <ac:chgData name="Briana Swift" userId="S::brswift@microsoft.com::54421b65-fbbc-4877-97ec-d3d86ee727be" providerId="AD" clId="Web-{EE54B09F-80B0-0000-D175-0A072B3C940B}" dt="2021-03-02T13:36:27.563" v="74" actId="20577"/>
          <ac:spMkLst>
            <pc:docMk/>
            <pc:sldMk cId="2006519597" sldId="269"/>
            <ac:spMk id="468" creationId="{00000000-0000-0000-0000-000000000000}"/>
          </ac:spMkLst>
        </pc:spChg>
        <pc:spChg chg="mod">
          <ac:chgData name="Briana Swift" userId="S::brswift@microsoft.com::54421b65-fbbc-4877-97ec-d3d86ee727be" providerId="AD" clId="Web-{EE54B09F-80B0-0000-D175-0A072B3C940B}" dt="2021-03-02T13:36:46.360" v="76" actId="20577"/>
          <ac:spMkLst>
            <pc:docMk/>
            <pc:sldMk cId="2006519597" sldId="269"/>
            <ac:spMk id="469" creationId="{00000000-0000-0000-0000-000000000000}"/>
          </ac:spMkLst>
        </pc:spChg>
      </pc:sldChg>
      <pc:sldChg chg="modSp mod modClrScheme chgLayout">
        <pc:chgData name="Briana Swift" userId="S::brswift@microsoft.com::54421b65-fbbc-4877-97ec-d3d86ee727be" providerId="AD" clId="Web-{EE54B09F-80B0-0000-D175-0A072B3C940B}" dt="2021-03-02T13:34:21.762" v="59"/>
        <pc:sldMkLst>
          <pc:docMk/>
          <pc:sldMk cId="1047852325" sldId="270"/>
        </pc:sldMkLst>
        <pc:spChg chg="mod">
          <ac:chgData name="Briana Swift" userId="S::brswift@microsoft.com::54421b65-fbbc-4877-97ec-d3d86ee727be" providerId="AD" clId="Web-{EE54B09F-80B0-0000-D175-0A072B3C940B}" dt="2021-03-02T13:32:29.743" v="16" actId="14100"/>
          <ac:spMkLst>
            <pc:docMk/>
            <pc:sldMk cId="1047852325" sldId="270"/>
            <ac:spMk id="474" creationId="{00000000-0000-0000-0000-000000000000}"/>
          </ac:spMkLst>
        </pc:spChg>
        <pc:spChg chg="mod">
          <ac:chgData name="Briana Swift" userId="S::brswift@microsoft.com::54421b65-fbbc-4877-97ec-d3d86ee727be" providerId="AD" clId="Web-{EE54B09F-80B0-0000-D175-0A072B3C940B}" dt="2021-03-02T13:34:16.434" v="57"/>
          <ac:spMkLst>
            <pc:docMk/>
            <pc:sldMk cId="1047852325" sldId="270"/>
            <ac:spMk id="475" creationId="{00000000-0000-0000-0000-000000000000}"/>
          </ac:spMkLst>
        </pc:spChg>
        <pc:spChg chg="mod">
          <ac:chgData name="Briana Swift" userId="S::brswift@microsoft.com::54421b65-fbbc-4877-97ec-d3d86ee727be" providerId="AD" clId="Web-{EE54B09F-80B0-0000-D175-0A072B3C940B}" dt="2021-03-02T13:34:16.324" v="52"/>
          <ac:spMkLst>
            <pc:docMk/>
            <pc:sldMk cId="1047852325" sldId="270"/>
            <ac:spMk id="476" creationId="{00000000-0000-0000-0000-000000000000}"/>
          </ac:spMkLst>
        </pc:spChg>
        <pc:spChg chg="mod">
          <ac:chgData name="Briana Swift" userId="S::brswift@microsoft.com::54421b65-fbbc-4877-97ec-d3d86ee727be" providerId="AD" clId="Web-{EE54B09F-80B0-0000-D175-0A072B3C940B}" dt="2021-03-02T13:34:16.340" v="53"/>
          <ac:spMkLst>
            <pc:docMk/>
            <pc:sldMk cId="1047852325" sldId="270"/>
            <ac:spMk id="477" creationId="{00000000-0000-0000-0000-000000000000}"/>
          </ac:spMkLst>
        </pc:spChg>
        <pc:spChg chg="mod">
          <ac:chgData name="Briana Swift" userId="S::brswift@microsoft.com::54421b65-fbbc-4877-97ec-d3d86ee727be" providerId="AD" clId="Web-{EE54B09F-80B0-0000-D175-0A072B3C940B}" dt="2021-03-02T13:34:16.387" v="54"/>
          <ac:spMkLst>
            <pc:docMk/>
            <pc:sldMk cId="1047852325" sldId="270"/>
            <ac:spMk id="478" creationId="{00000000-0000-0000-0000-000000000000}"/>
          </ac:spMkLst>
        </pc:spChg>
        <pc:spChg chg="mod">
          <ac:chgData name="Briana Swift" userId="S::brswift@microsoft.com::54421b65-fbbc-4877-97ec-d3d86ee727be" providerId="AD" clId="Web-{EE54B09F-80B0-0000-D175-0A072B3C940B}" dt="2021-03-02T13:34:16.403" v="55"/>
          <ac:spMkLst>
            <pc:docMk/>
            <pc:sldMk cId="1047852325" sldId="270"/>
            <ac:spMk id="479" creationId="{00000000-0000-0000-0000-000000000000}"/>
          </ac:spMkLst>
        </pc:spChg>
        <pc:spChg chg="mod">
          <ac:chgData name="Briana Swift" userId="S::brswift@microsoft.com::54421b65-fbbc-4877-97ec-d3d86ee727be" providerId="AD" clId="Web-{EE54B09F-80B0-0000-D175-0A072B3C940B}" dt="2021-03-02T13:34:16.418" v="56"/>
          <ac:spMkLst>
            <pc:docMk/>
            <pc:sldMk cId="1047852325" sldId="270"/>
            <ac:spMk id="480" creationId="{00000000-0000-0000-0000-000000000000}"/>
          </ac:spMkLst>
        </pc:spChg>
        <pc:spChg chg="mod">
          <ac:chgData name="Briana Swift" userId="S::brswift@microsoft.com::54421b65-fbbc-4877-97ec-d3d86ee727be" providerId="AD" clId="Web-{EE54B09F-80B0-0000-D175-0A072B3C940B}" dt="2021-03-02T13:34:21.762" v="58"/>
          <ac:spMkLst>
            <pc:docMk/>
            <pc:sldMk cId="1047852325" sldId="270"/>
            <ac:spMk id="481" creationId="{00000000-0000-0000-0000-000000000000}"/>
          </ac:spMkLst>
        </pc:spChg>
        <pc:spChg chg="mod">
          <ac:chgData name="Briana Swift" userId="S::brswift@microsoft.com::54421b65-fbbc-4877-97ec-d3d86ee727be" providerId="AD" clId="Web-{EE54B09F-80B0-0000-D175-0A072B3C940B}" dt="2021-03-02T13:34:21.762" v="59"/>
          <ac:spMkLst>
            <pc:docMk/>
            <pc:sldMk cId="1047852325" sldId="270"/>
            <ac:spMk id="482" creationId="{00000000-0000-0000-0000-000000000000}"/>
          </ac:spMkLst>
        </pc:spChg>
        <pc:spChg chg="mod">
          <ac:chgData name="Briana Swift" userId="S::brswift@microsoft.com::54421b65-fbbc-4877-97ec-d3d86ee727be" providerId="AD" clId="Web-{EE54B09F-80B0-0000-D175-0A072B3C940B}" dt="2021-03-02T13:32:49.119" v="21"/>
          <ac:spMkLst>
            <pc:docMk/>
            <pc:sldMk cId="1047852325" sldId="270"/>
            <ac:spMk id="485" creationId="{00000000-0000-0000-0000-000000000000}"/>
          </ac:spMkLst>
        </pc:spChg>
        <pc:spChg chg="mod">
          <ac:chgData name="Briana Swift" userId="S::brswift@microsoft.com::54421b65-fbbc-4877-97ec-d3d86ee727be" providerId="AD" clId="Web-{EE54B09F-80B0-0000-D175-0A072B3C940B}" dt="2021-03-02T13:32:49.134" v="22"/>
          <ac:spMkLst>
            <pc:docMk/>
            <pc:sldMk cId="1047852325" sldId="270"/>
            <ac:spMk id="486" creationId="{00000000-0000-0000-0000-000000000000}"/>
          </ac:spMkLst>
        </pc:spChg>
        <pc:spChg chg="mod">
          <ac:chgData name="Briana Swift" userId="S::brswift@microsoft.com::54421b65-fbbc-4877-97ec-d3d86ee727be" providerId="AD" clId="Web-{EE54B09F-80B0-0000-D175-0A072B3C940B}" dt="2021-03-02T13:32:49.134" v="23"/>
          <ac:spMkLst>
            <pc:docMk/>
            <pc:sldMk cId="1047852325" sldId="270"/>
            <ac:spMk id="487" creationId="{00000000-0000-0000-0000-000000000000}"/>
          </ac:spMkLst>
        </pc:spChg>
        <pc:spChg chg="mod">
          <ac:chgData name="Briana Swift" userId="S::brswift@microsoft.com::54421b65-fbbc-4877-97ec-d3d86ee727be" providerId="AD" clId="Web-{EE54B09F-80B0-0000-D175-0A072B3C940B}" dt="2021-03-02T13:32:49.150" v="24"/>
          <ac:spMkLst>
            <pc:docMk/>
            <pc:sldMk cId="1047852325" sldId="270"/>
            <ac:spMk id="488" creationId="{00000000-0000-0000-0000-000000000000}"/>
          </ac:spMkLst>
        </pc:spChg>
        <pc:cxnChg chg="mod">
          <ac:chgData name="Briana Swift" userId="S::brswift@microsoft.com::54421b65-fbbc-4877-97ec-d3d86ee727be" providerId="AD" clId="Web-{EE54B09F-80B0-0000-D175-0A072B3C940B}" dt="2021-03-02T13:33:36.526" v="49"/>
          <ac:cxnSpMkLst>
            <pc:docMk/>
            <pc:sldMk cId="1047852325" sldId="270"/>
            <ac:cxnSpMk id="483" creationId="{00000000-0000-0000-0000-000000000000}"/>
          </ac:cxnSpMkLst>
        </pc:cxnChg>
        <pc:cxnChg chg="mod">
          <ac:chgData name="Briana Swift" userId="S::brswift@microsoft.com::54421b65-fbbc-4877-97ec-d3d86ee727be" providerId="AD" clId="Web-{EE54B09F-80B0-0000-D175-0A072B3C940B}" dt="2021-03-02T13:33:44.542" v="50"/>
          <ac:cxnSpMkLst>
            <pc:docMk/>
            <pc:sldMk cId="1047852325" sldId="270"/>
            <ac:cxnSpMk id="484" creationId="{00000000-0000-0000-0000-000000000000}"/>
          </ac:cxnSpMkLst>
        </pc:cxnChg>
      </pc:sldChg>
      <pc:sldChg chg="addSp delSp modSp">
        <pc:chgData name="Briana Swift" userId="S::brswift@microsoft.com::54421b65-fbbc-4877-97ec-d3d86ee727be" providerId="AD" clId="Web-{EE54B09F-80B0-0000-D175-0A072B3C940B}" dt="2021-03-02T13:41:14.290" v="159" actId="20577"/>
        <pc:sldMkLst>
          <pc:docMk/>
          <pc:sldMk cId="123747978" sldId="271"/>
        </pc:sldMkLst>
        <pc:spChg chg="mod">
          <ac:chgData name="Briana Swift" userId="S::brswift@microsoft.com::54421b65-fbbc-4877-97ec-d3d86ee727be" providerId="AD" clId="Web-{EE54B09F-80B0-0000-D175-0A072B3C940B}" dt="2021-03-02T13:38:40.161" v="117"/>
          <ac:spMkLst>
            <pc:docMk/>
            <pc:sldMk cId="123747978" sldId="271"/>
            <ac:spMk id="2" creationId="{6F42ED0B-C2ED-4264-B623-CBE10B2DC3DE}"/>
          </ac:spMkLst>
        </pc:spChg>
        <pc:spChg chg="add mod">
          <ac:chgData name="Briana Swift" userId="S::brswift@microsoft.com::54421b65-fbbc-4877-97ec-d3d86ee727be" providerId="AD" clId="Web-{EE54B09F-80B0-0000-D175-0A072B3C940B}" dt="2021-03-02T13:40:55.555" v="155" actId="1076"/>
          <ac:spMkLst>
            <pc:docMk/>
            <pc:sldMk cId="123747978" sldId="271"/>
            <ac:spMk id="3" creationId="{1EDF671C-5053-49CE-8B4F-FCBEB743E286}"/>
          </ac:spMkLst>
        </pc:spChg>
        <pc:spChg chg="add mod">
          <ac:chgData name="Briana Swift" userId="S::brswift@microsoft.com::54421b65-fbbc-4877-97ec-d3d86ee727be" providerId="AD" clId="Web-{EE54B09F-80B0-0000-D175-0A072B3C940B}" dt="2021-03-02T13:40:49.883" v="152" actId="1076"/>
          <ac:spMkLst>
            <pc:docMk/>
            <pc:sldMk cId="123747978" sldId="271"/>
            <ac:spMk id="12" creationId="{C956BDA9-2C40-4EA7-87E5-5CD95580E098}"/>
          </ac:spMkLst>
        </pc:spChg>
        <pc:spChg chg="add mod">
          <ac:chgData name="Briana Swift" userId="S::brswift@microsoft.com::54421b65-fbbc-4877-97ec-d3d86ee727be" providerId="AD" clId="Web-{EE54B09F-80B0-0000-D175-0A072B3C940B}" dt="2021-03-02T13:40:43.055" v="149" actId="14100"/>
          <ac:spMkLst>
            <pc:docMk/>
            <pc:sldMk cId="123747978" sldId="271"/>
            <ac:spMk id="13" creationId="{EBE4AAD0-761C-478C-8CCC-2661A5157657}"/>
          </ac:spMkLst>
        </pc:spChg>
        <pc:spChg chg="mod">
          <ac:chgData name="Briana Swift" userId="S::brswift@microsoft.com::54421b65-fbbc-4877-97ec-d3d86ee727be" providerId="AD" clId="Web-{EE54B09F-80B0-0000-D175-0A072B3C940B}" dt="2021-03-02T13:40:29.586" v="145" actId="14100"/>
          <ac:spMkLst>
            <pc:docMk/>
            <pc:sldMk cId="123747978" sldId="271"/>
            <ac:spMk id="15" creationId="{4B637638-B818-468E-9651-9370D74453BC}"/>
          </ac:spMkLst>
        </pc:spChg>
        <pc:spChg chg="mod">
          <ac:chgData name="Briana Swift" userId="S::brswift@microsoft.com::54421b65-fbbc-4877-97ec-d3d86ee727be" providerId="AD" clId="Web-{EE54B09F-80B0-0000-D175-0A072B3C940B}" dt="2021-03-02T13:40:20.851" v="144"/>
          <ac:spMkLst>
            <pc:docMk/>
            <pc:sldMk cId="123747978" sldId="271"/>
            <ac:spMk id="16" creationId="{023645F7-68EB-42DE-8643-7BB194448030}"/>
          </ac:spMkLst>
        </pc:spChg>
        <pc:spChg chg="mod">
          <ac:chgData name="Briana Swift" userId="S::brswift@microsoft.com::54421b65-fbbc-4877-97ec-d3d86ee727be" providerId="AD" clId="Web-{EE54B09F-80B0-0000-D175-0A072B3C940B}" dt="2021-03-02T13:41:14.290" v="159" actId="20577"/>
          <ac:spMkLst>
            <pc:docMk/>
            <pc:sldMk cId="123747978" sldId="271"/>
            <ac:spMk id="501" creationId="{00000000-0000-0000-0000-000000000000}"/>
          </ac:spMkLst>
        </pc:spChg>
        <pc:spChg chg="mod">
          <ac:chgData name="Briana Swift" userId="S::brswift@microsoft.com::54421b65-fbbc-4877-97ec-d3d86ee727be" providerId="AD" clId="Web-{EE54B09F-80B0-0000-D175-0A072B3C940B}" dt="2021-03-02T13:40:34.695" v="146" actId="20577"/>
          <ac:spMkLst>
            <pc:docMk/>
            <pc:sldMk cId="123747978" sldId="271"/>
            <ac:spMk id="502" creationId="{00000000-0000-0000-0000-000000000000}"/>
          </ac:spMkLst>
        </pc:spChg>
        <pc:cxnChg chg="del">
          <ac:chgData name="Briana Swift" userId="S::brswift@microsoft.com::54421b65-fbbc-4877-97ec-d3d86ee727be" providerId="AD" clId="Web-{EE54B09F-80B0-0000-D175-0A072B3C940B}" dt="2021-03-02T13:38:27.035" v="113"/>
          <ac:cxnSpMkLst>
            <pc:docMk/>
            <pc:sldMk cId="123747978" sldId="271"/>
            <ac:cxnSpMk id="507" creationId="{00000000-0000-0000-0000-000000000000}"/>
          </ac:cxnSpMkLst>
        </pc:cxnChg>
        <pc:cxnChg chg="del">
          <ac:chgData name="Briana Swift" userId="S::brswift@microsoft.com::54421b65-fbbc-4877-97ec-d3d86ee727be" providerId="AD" clId="Web-{EE54B09F-80B0-0000-D175-0A072B3C940B}" dt="2021-03-02T13:39:28.474" v="129"/>
          <ac:cxnSpMkLst>
            <pc:docMk/>
            <pc:sldMk cId="123747978" sldId="271"/>
            <ac:cxnSpMk id="508" creationId="{00000000-0000-0000-0000-000000000000}"/>
          </ac:cxnSpMkLst>
        </pc:cxnChg>
        <pc:cxnChg chg="del">
          <ac:chgData name="Briana Swift" userId="S::brswift@microsoft.com::54421b65-fbbc-4877-97ec-d3d86ee727be" providerId="AD" clId="Web-{EE54B09F-80B0-0000-D175-0A072B3C940B}" dt="2021-03-02T13:40:08.804" v="142"/>
          <ac:cxnSpMkLst>
            <pc:docMk/>
            <pc:sldMk cId="123747978" sldId="271"/>
            <ac:cxnSpMk id="509" creationId="{00000000-0000-0000-0000-000000000000}"/>
          </ac:cxnSpMkLst>
        </pc:cxnChg>
      </pc:sldChg>
      <pc:sldChg chg="modSp">
        <pc:chgData name="Briana Swift" userId="S::brswift@microsoft.com::54421b65-fbbc-4877-97ec-d3d86ee727be" providerId="AD" clId="Web-{EE54B09F-80B0-0000-D175-0A072B3C940B}" dt="2021-03-02T13:35:08.888" v="64" actId="1076"/>
        <pc:sldMkLst>
          <pc:docMk/>
          <pc:sldMk cId="265754687" sldId="277"/>
        </pc:sldMkLst>
        <pc:picChg chg="mod">
          <ac:chgData name="Briana Swift" userId="S::brswift@microsoft.com::54421b65-fbbc-4877-97ec-d3d86ee727be" providerId="AD" clId="Web-{EE54B09F-80B0-0000-D175-0A072B3C940B}" dt="2021-03-02T13:35:08.888" v="64" actId="1076"/>
          <ac:picMkLst>
            <pc:docMk/>
            <pc:sldMk cId="265754687" sldId="277"/>
            <ac:picMk id="571" creationId="{00000000-0000-0000-0000-000000000000}"/>
          </ac:picMkLst>
        </pc:picChg>
      </pc:sldChg>
      <pc:sldChg chg="modSp">
        <pc:chgData name="Briana Swift" userId="S::brswift@microsoft.com::54421b65-fbbc-4877-97ec-d3d86ee727be" providerId="AD" clId="Web-{EE54B09F-80B0-0000-D175-0A072B3C940B}" dt="2021-03-02T13:35:27.545" v="68" actId="1076"/>
        <pc:sldMkLst>
          <pc:docMk/>
          <pc:sldMk cId="184877730" sldId="278"/>
        </pc:sldMkLst>
        <pc:picChg chg="mod">
          <ac:chgData name="Briana Swift" userId="S::brswift@microsoft.com::54421b65-fbbc-4877-97ec-d3d86ee727be" providerId="AD" clId="Web-{EE54B09F-80B0-0000-D175-0A072B3C940B}" dt="2021-03-02T13:35:27.545" v="68" actId="1076"/>
          <ac:picMkLst>
            <pc:docMk/>
            <pc:sldMk cId="184877730" sldId="278"/>
            <ac:picMk id="577" creationId="{00000000-0000-0000-0000-000000000000}"/>
          </ac:picMkLst>
        </pc:picChg>
      </pc:sldChg>
      <pc:sldChg chg="modSp">
        <pc:chgData name="Briana Swift" userId="S::brswift@microsoft.com::54421b65-fbbc-4877-97ec-d3d86ee727be" providerId="AD" clId="Web-{EE54B09F-80B0-0000-D175-0A072B3C940B}" dt="2021-03-02T13:35:39.968" v="69" actId="1076"/>
        <pc:sldMkLst>
          <pc:docMk/>
          <pc:sldMk cId="2422700888" sldId="279"/>
        </pc:sldMkLst>
        <pc:picChg chg="mod">
          <ac:chgData name="Briana Swift" userId="S::brswift@microsoft.com::54421b65-fbbc-4877-97ec-d3d86ee727be" providerId="AD" clId="Web-{EE54B09F-80B0-0000-D175-0A072B3C940B}" dt="2021-03-02T13:35:39.968" v="69" actId="1076"/>
          <ac:picMkLst>
            <pc:docMk/>
            <pc:sldMk cId="2422700888" sldId="279"/>
            <ac:picMk id="583" creationId="{00000000-0000-0000-0000-000000000000}"/>
          </ac:picMkLst>
        </pc:picChg>
      </pc:sldChg>
      <pc:sldChg chg="modSp">
        <pc:chgData name="Briana Swift" userId="S::brswift@microsoft.com::54421b65-fbbc-4877-97ec-d3d86ee727be" providerId="AD" clId="Web-{EE54B09F-80B0-0000-D175-0A072B3C940B}" dt="2021-03-02T13:36:11.234" v="73" actId="1076"/>
        <pc:sldMkLst>
          <pc:docMk/>
          <pc:sldMk cId="1956893081" sldId="280"/>
        </pc:sldMkLst>
        <pc:picChg chg="mod">
          <ac:chgData name="Briana Swift" userId="S::brswift@microsoft.com::54421b65-fbbc-4877-97ec-d3d86ee727be" providerId="AD" clId="Web-{EE54B09F-80B0-0000-D175-0A072B3C940B}" dt="2021-03-02T13:36:11.234" v="73" actId="1076"/>
          <ac:picMkLst>
            <pc:docMk/>
            <pc:sldMk cId="1956893081" sldId="280"/>
            <ac:picMk id="589" creationId="{00000000-0000-0000-0000-000000000000}"/>
          </ac:picMkLst>
        </pc:picChg>
      </pc:sldChg>
      <pc:sldChg chg="addSp delSp modSp">
        <pc:chgData name="Briana Swift" userId="S::brswift@microsoft.com::54421b65-fbbc-4877-97ec-d3d86ee727be" providerId="AD" clId="Web-{EE54B09F-80B0-0000-D175-0A072B3C940B}" dt="2021-03-02T13:42:44.355" v="186" actId="14100"/>
        <pc:sldMkLst>
          <pc:docMk/>
          <pc:sldMk cId="3848996402" sldId="337"/>
        </pc:sldMkLst>
        <pc:spChg chg="mod">
          <ac:chgData name="Briana Swift" userId="S::brswift@microsoft.com::54421b65-fbbc-4877-97ec-d3d86ee727be" providerId="AD" clId="Web-{EE54B09F-80B0-0000-D175-0A072B3C940B}" dt="2021-03-02T13:42:17.698" v="181"/>
          <ac:spMkLst>
            <pc:docMk/>
            <pc:sldMk cId="3848996402" sldId="337"/>
            <ac:spMk id="2" creationId="{7226B9D4-AC1C-453F-AEC3-D8B16881E97D}"/>
          </ac:spMkLst>
        </pc:spChg>
        <pc:spChg chg="add mod">
          <ac:chgData name="Briana Swift" userId="S::brswift@microsoft.com::54421b65-fbbc-4877-97ec-d3d86ee727be" providerId="AD" clId="Web-{EE54B09F-80B0-0000-D175-0A072B3C940B}" dt="2021-03-02T13:42:10.573" v="179"/>
          <ac:spMkLst>
            <pc:docMk/>
            <pc:sldMk cId="3848996402" sldId="337"/>
            <ac:spMk id="3" creationId="{C96C4ED5-FC0E-44B6-A600-F9107877ABEF}"/>
          </ac:spMkLst>
        </pc:spChg>
        <pc:spChg chg="add mod">
          <ac:chgData name="Briana Swift" userId="S::brswift@microsoft.com::54421b65-fbbc-4877-97ec-d3d86ee727be" providerId="AD" clId="Web-{EE54B09F-80B0-0000-D175-0A072B3C940B}" dt="2021-03-02T13:42:44.355" v="186" actId="14100"/>
          <ac:spMkLst>
            <pc:docMk/>
            <pc:sldMk cId="3848996402" sldId="337"/>
            <ac:spMk id="14" creationId="{3EA86C24-FB11-4FD4-BB72-412F3F8F625B}"/>
          </ac:spMkLst>
        </pc:spChg>
        <pc:spChg chg="mod">
          <ac:chgData name="Briana Swift" userId="S::brswift@microsoft.com::54421b65-fbbc-4877-97ec-d3d86ee727be" providerId="AD" clId="Web-{EE54B09F-80B0-0000-D175-0A072B3C940B}" dt="2021-03-02T13:41:32.541" v="163" actId="20577"/>
          <ac:spMkLst>
            <pc:docMk/>
            <pc:sldMk cId="3848996402" sldId="337"/>
            <ac:spMk id="501" creationId="{00000000-0000-0000-0000-000000000000}"/>
          </ac:spMkLst>
        </pc:spChg>
        <pc:spChg chg="mod">
          <ac:chgData name="Briana Swift" userId="S::brswift@microsoft.com::54421b65-fbbc-4877-97ec-d3d86ee727be" providerId="AD" clId="Web-{EE54B09F-80B0-0000-D175-0A072B3C940B}" dt="2021-03-02T13:42:41.480" v="183" actId="20577"/>
          <ac:spMkLst>
            <pc:docMk/>
            <pc:sldMk cId="3848996402" sldId="337"/>
            <ac:spMk id="502" creationId="{00000000-0000-0000-0000-000000000000}"/>
          </ac:spMkLst>
        </pc:spChg>
        <pc:cxnChg chg="del">
          <ac:chgData name="Briana Swift" userId="S::brswift@microsoft.com::54421b65-fbbc-4877-97ec-d3d86ee727be" providerId="AD" clId="Web-{EE54B09F-80B0-0000-D175-0A072B3C940B}" dt="2021-03-02T13:41:53.291" v="173"/>
          <ac:cxnSpMkLst>
            <pc:docMk/>
            <pc:sldMk cId="3848996402" sldId="337"/>
            <ac:cxnSpMk id="507" creationId="{00000000-0000-0000-0000-000000000000}"/>
          </ac:cxnSpMkLst>
        </pc:cxnChg>
        <pc:cxnChg chg="del">
          <ac:chgData name="Briana Swift" userId="S::brswift@microsoft.com::54421b65-fbbc-4877-97ec-d3d86ee727be" providerId="AD" clId="Web-{EE54B09F-80B0-0000-D175-0A072B3C940B}" dt="2021-03-02T13:42:23.824" v="182"/>
          <ac:cxnSpMkLst>
            <pc:docMk/>
            <pc:sldMk cId="3848996402" sldId="337"/>
            <ac:cxnSpMk id="508" creationId="{00000000-0000-0000-0000-000000000000}"/>
          </ac:cxnSpMkLst>
        </pc:cxnChg>
      </pc:sldChg>
      <pc:sldChg chg="modSp">
        <pc:chgData name="Briana Swift" userId="S::brswift@microsoft.com::54421b65-fbbc-4877-97ec-d3d86ee727be" providerId="AD" clId="Web-{EE54B09F-80B0-0000-D175-0A072B3C940B}" dt="2021-03-02T13:31:08.428" v="0" actId="20577"/>
        <pc:sldMkLst>
          <pc:docMk/>
          <pc:sldMk cId="2130839577" sldId="378"/>
        </pc:sldMkLst>
        <pc:spChg chg="mod">
          <ac:chgData name="Briana Swift" userId="S::brswift@microsoft.com::54421b65-fbbc-4877-97ec-d3d86ee727be" providerId="AD" clId="Web-{EE54B09F-80B0-0000-D175-0A072B3C940B}" dt="2021-03-02T13:31:08.428" v="0" actId="20577"/>
          <ac:spMkLst>
            <pc:docMk/>
            <pc:sldMk cId="2130839577" sldId="378"/>
            <ac:spMk id="3" creationId="{3B461588-F23F-794D-A7CB-9D470E913D6E}"/>
          </ac:spMkLst>
        </pc:spChg>
      </pc:sldChg>
      <pc:sldChg chg="addSp delSp modSp">
        <pc:chgData name="Briana Swift" userId="S::brswift@microsoft.com::54421b65-fbbc-4877-97ec-d3d86ee727be" providerId="AD" clId="Web-{EE54B09F-80B0-0000-D175-0A072B3C940B}" dt="2021-03-02T13:38:10.941" v="112" actId="20577"/>
        <pc:sldMkLst>
          <pc:docMk/>
          <pc:sldMk cId="64520744" sldId="380"/>
        </pc:sldMkLst>
        <pc:spChg chg="add mod">
          <ac:chgData name="Briana Swift" userId="S::brswift@microsoft.com::54421b65-fbbc-4877-97ec-d3d86ee727be" providerId="AD" clId="Web-{EE54B09F-80B0-0000-D175-0A072B3C940B}" dt="2021-03-02T13:38:10.941" v="112" actId="20577"/>
          <ac:spMkLst>
            <pc:docMk/>
            <pc:sldMk cId="64520744" sldId="380"/>
            <ac:spMk id="2" creationId="{42CCFE1B-AE4F-4132-8A7A-1BFDA9463359}"/>
          </ac:spMkLst>
        </pc:spChg>
        <pc:spChg chg="mod">
          <ac:chgData name="Briana Swift" userId="S::brswift@microsoft.com::54421b65-fbbc-4877-97ec-d3d86ee727be" providerId="AD" clId="Web-{EE54B09F-80B0-0000-D175-0A072B3C940B}" dt="2021-03-02T13:37:46.018" v="101" actId="1076"/>
          <ac:spMkLst>
            <pc:docMk/>
            <pc:sldMk cId="64520744" sldId="380"/>
            <ac:spMk id="555" creationId="{00000000-0000-0000-0000-000000000000}"/>
          </ac:spMkLst>
        </pc:spChg>
        <pc:grpChg chg="mod">
          <ac:chgData name="Briana Swift" userId="S::brswift@microsoft.com::54421b65-fbbc-4877-97ec-d3d86ee727be" providerId="AD" clId="Web-{EE54B09F-80B0-0000-D175-0A072B3C940B}" dt="2021-03-02T13:37:42.815" v="100" actId="1076"/>
          <ac:grpSpMkLst>
            <pc:docMk/>
            <pc:sldMk cId="64520744" sldId="380"/>
            <ac:grpSpMk id="552" creationId="{00000000-0000-0000-0000-000000000000}"/>
          </ac:grpSpMkLst>
        </pc:grpChg>
        <pc:picChg chg="del">
          <ac:chgData name="Briana Swift" userId="S::brswift@microsoft.com::54421b65-fbbc-4877-97ec-d3d86ee727be" providerId="AD" clId="Web-{EE54B09F-80B0-0000-D175-0A072B3C940B}" dt="2021-03-02T13:37:17.017" v="84"/>
          <ac:picMkLst>
            <pc:docMk/>
            <pc:sldMk cId="64520744" sldId="380"/>
            <ac:picMk id="556" creationId="{00000000-0000-0000-0000-000000000000}"/>
          </ac:picMkLst>
        </pc:picChg>
        <pc:picChg chg="del">
          <ac:chgData name="Briana Swift" userId="S::brswift@microsoft.com::54421b65-fbbc-4877-97ec-d3d86ee727be" providerId="AD" clId="Web-{EE54B09F-80B0-0000-D175-0A072B3C940B}" dt="2021-03-02T13:37:17.017" v="83"/>
          <ac:picMkLst>
            <pc:docMk/>
            <pc:sldMk cId="64520744" sldId="380"/>
            <ac:picMk id="557" creationId="{00000000-0000-0000-0000-000000000000}"/>
          </ac:picMkLst>
        </pc:picChg>
        <pc:picChg chg="del">
          <ac:chgData name="Briana Swift" userId="S::brswift@microsoft.com::54421b65-fbbc-4877-97ec-d3d86ee727be" providerId="AD" clId="Web-{EE54B09F-80B0-0000-D175-0A072B3C940B}" dt="2021-03-02T13:37:17.017" v="82"/>
          <ac:picMkLst>
            <pc:docMk/>
            <pc:sldMk cId="64520744" sldId="380"/>
            <ac:picMk id="558" creationId="{00000000-0000-0000-0000-000000000000}"/>
          </ac:picMkLst>
        </pc:picChg>
        <pc:picChg chg="del">
          <ac:chgData name="Briana Swift" userId="S::brswift@microsoft.com::54421b65-fbbc-4877-97ec-d3d86ee727be" providerId="AD" clId="Web-{EE54B09F-80B0-0000-D175-0A072B3C940B}" dt="2021-03-02T13:37:19.267" v="86"/>
          <ac:picMkLst>
            <pc:docMk/>
            <pc:sldMk cId="64520744" sldId="380"/>
            <ac:picMk id="559" creationId="{00000000-0000-0000-0000-000000000000}"/>
          </ac:picMkLst>
        </pc:picChg>
        <pc:picChg chg="del">
          <ac:chgData name="Briana Swift" userId="S::brswift@microsoft.com::54421b65-fbbc-4877-97ec-d3d86ee727be" providerId="AD" clId="Web-{EE54B09F-80B0-0000-D175-0A072B3C940B}" dt="2021-03-02T13:37:19.267" v="85"/>
          <ac:picMkLst>
            <pc:docMk/>
            <pc:sldMk cId="64520744" sldId="380"/>
            <ac:picMk id="560" creationId="{00000000-0000-0000-0000-000000000000}"/>
          </ac:picMkLst>
        </pc:picChg>
      </pc:sldChg>
      <pc:sldChg chg="mod modShow">
        <pc:chgData name="Briana Swift" userId="S::brswift@microsoft.com::54421b65-fbbc-4877-97ec-d3d86ee727be" providerId="AD" clId="Web-{EE54B09F-80B0-0000-D175-0A072B3C940B}" dt="2021-03-02T13:31:32.741" v="3"/>
        <pc:sldMkLst>
          <pc:docMk/>
          <pc:sldMk cId="2564643469" sldId="381"/>
        </pc:sldMkLst>
      </pc:sldChg>
      <pc:sldChg chg="mod modShow">
        <pc:chgData name="Briana Swift" userId="S::brswift@microsoft.com::54421b65-fbbc-4877-97ec-d3d86ee727be" providerId="AD" clId="Web-{EE54B09F-80B0-0000-D175-0A072B3C940B}" dt="2021-03-02T13:34:37.669" v="60"/>
        <pc:sldMkLst>
          <pc:docMk/>
          <pc:sldMk cId="2895129613" sldId="382"/>
        </pc:sldMkLst>
      </pc:sldChg>
    </pc:docChg>
  </pc:docChgLst>
  <pc:docChgLst>
    <pc:chgData name="David Polite" userId="S::dapolite@microsoft.com::e09d7110-74e9-4304-8efc-0543c1ae46f0" providerId="AD" clId="Web-{A314AF9F-3068-0000-D567-EE811482519C}"/>
    <pc:docChg chg="modSld">
      <pc:chgData name="David Polite" userId="S::dapolite@microsoft.com::e09d7110-74e9-4304-8efc-0543c1ae46f0" providerId="AD" clId="Web-{A314AF9F-3068-0000-D567-EE811482519C}" dt="2021-02-26T16:32:57.941" v="375"/>
      <pc:docMkLst>
        <pc:docMk/>
      </pc:docMkLst>
      <pc:sldChg chg="modCm modNotes">
        <pc:chgData name="David Polite" userId="S::dapolite@microsoft.com::e09d7110-74e9-4304-8efc-0543c1ae46f0" providerId="AD" clId="Web-{A314AF9F-3068-0000-D567-EE811482519C}" dt="2021-02-26T16:22:01.719" v="332"/>
        <pc:sldMkLst>
          <pc:docMk/>
          <pc:sldMk cId="1047852325" sldId="270"/>
        </pc:sldMkLst>
      </pc:sldChg>
      <pc:sldChg chg="modCm modNotes">
        <pc:chgData name="David Polite" userId="S::dapolite@microsoft.com::e09d7110-74e9-4304-8efc-0543c1ae46f0" providerId="AD" clId="Web-{A314AF9F-3068-0000-D567-EE811482519C}" dt="2021-02-26T16:19:34.684" v="267"/>
        <pc:sldMkLst>
          <pc:docMk/>
          <pc:sldMk cId="3644080875" sldId="273"/>
        </pc:sldMkLst>
      </pc:sldChg>
      <pc:sldChg chg="modCm modNotes">
        <pc:chgData name="David Polite" userId="S::dapolite@microsoft.com::e09d7110-74e9-4304-8efc-0543c1ae46f0" providerId="AD" clId="Web-{A314AF9F-3068-0000-D567-EE811482519C}" dt="2021-02-26T16:25:41.069" v="353"/>
        <pc:sldMkLst>
          <pc:docMk/>
          <pc:sldMk cId="184877730" sldId="278"/>
        </pc:sldMkLst>
      </pc:sldChg>
      <pc:sldChg chg="modCm modNotes">
        <pc:chgData name="David Polite" userId="S::dapolite@microsoft.com::e09d7110-74e9-4304-8efc-0543c1ae46f0" providerId="AD" clId="Web-{A314AF9F-3068-0000-D567-EE811482519C}" dt="2021-02-26T16:32:57.941" v="375"/>
        <pc:sldMkLst>
          <pc:docMk/>
          <pc:sldMk cId="1956893081" sldId="280"/>
        </pc:sldMkLst>
      </pc:sldChg>
      <pc:sldChg chg="modSp modNotes">
        <pc:chgData name="David Polite" userId="S::dapolite@microsoft.com::e09d7110-74e9-4304-8efc-0543c1ae46f0" providerId="AD" clId="Web-{A314AF9F-3068-0000-D567-EE811482519C}" dt="2021-02-26T16:20:06.451" v="274"/>
        <pc:sldMkLst>
          <pc:docMk/>
          <pc:sldMk cId="3093163546" sldId="338"/>
        </pc:sldMkLst>
        <pc:spChg chg="mod">
          <ac:chgData name="David Polite" userId="S::dapolite@microsoft.com::e09d7110-74e9-4304-8efc-0543c1ae46f0" providerId="AD" clId="Web-{A314AF9F-3068-0000-D567-EE811482519C}" dt="2021-02-26T16:19:58.903" v="272" actId="20577"/>
          <ac:spMkLst>
            <pc:docMk/>
            <pc:sldMk cId="3093163546" sldId="338"/>
            <ac:spMk id="2" creationId="{C079CE29-57EF-42D7-8204-39937831B7C0}"/>
          </ac:spMkLst>
        </pc:spChg>
        <pc:spChg chg="mod">
          <ac:chgData name="David Polite" userId="S::dapolite@microsoft.com::e09d7110-74e9-4304-8efc-0543c1ae46f0" providerId="AD" clId="Web-{A314AF9F-3068-0000-D567-EE811482519C}" dt="2021-02-26T16:19:47.278" v="270" actId="20577"/>
          <ac:spMkLst>
            <pc:docMk/>
            <pc:sldMk cId="3093163546" sldId="338"/>
            <ac:spMk id="3" creationId="{EADCEFE1-2EDF-4782-9DCF-3C6FFDA8647B}"/>
          </ac:spMkLst>
        </pc:spChg>
      </pc:sldChg>
      <pc:sldChg chg="modSp mod modClrScheme chgLayout">
        <pc:chgData name="David Polite" userId="S::dapolite@microsoft.com::e09d7110-74e9-4304-8efc-0543c1ae46f0" providerId="AD" clId="Web-{A314AF9F-3068-0000-D567-EE811482519C}" dt="2021-02-26T16:13:12.610" v="0"/>
        <pc:sldMkLst>
          <pc:docMk/>
          <pc:sldMk cId="2564643469" sldId="381"/>
        </pc:sldMkLst>
        <pc:spChg chg="mod ord">
          <ac:chgData name="David Polite" userId="S::dapolite@microsoft.com::e09d7110-74e9-4304-8efc-0543c1ae46f0" providerId="AD" clId="Web-{A314AF9F-3068-0000-D567-EE811482519C}" dt="2021-02-26T16:13:12.610" v="0"/>
          <ac:spMkLst>
            <pc:docMk/>
            <pc:sldMk cId="2564643469" sldId="381"/>
            <ac:spMk id="2" creationId="{7287D837-D24A-43D7-9E13-9247C6EEE727}"/>
          </ac:spMkLst>
        </pc:spChg>
        <pc:spChg chg="mod ord">
          <ac:chgData name="David Polite" userId="S::dapolite@microsoft.com::e09d7110-74e9-4304-8efc-0543c1ae46f0" providerId="AD" clId="Web-{A314AF9F-3068-0000-D567-EE811482519C}" dt="2021-02-26T16:13:12.610" v="0"/>
          <ac:spMkLst>
            <pc:docMk/>
            <pc:sldMk cId="2564643469" sldId="381"/>
            <ac:spMk id="3" creationId="{206D9AF8-871A-4F25-A8D0-A0D9DACBA636}"/>
          </ac:spMkLst>
        </pc:spChg>
      </pc:sldChg>
      <pc:sldChg chg="modSp mod modClrScheme chgLayout">
        <pc:chgData name="David Polite" userId="S::dapolite@microsoft.com::e09d7110-74e9-4304-8efc-0543c1ae46f0" providerId="AD" clId="Web-{A314AF9F-3068-0000-D567-EE811482519C}" dt="2021-02-26T16:13:18.595" v="1"/>
        <pc:sldMkLst>
          <pc:docMk/>
          <pc:sldMk cId="2895129613" sldId="382"/>
        </pc:sldMkLst>
        <pc:spChg chg="mod ord">
          <ac:chgData name="David Polite" userId="S::dapolite@microsoft.com::e09d7110-74e9-4304-8efc-0543c1ae46f0" providerId="AD" clId="Web-{A314AF9F-3068-0000-D567-EE811482519C}" dt="2021-02-26T16:13:18.595" v="1"/>
          <ac:spMkLst>
            <pc:docMk/>
            <pc:sldMk cId="2895129613" sldId="382"/>
            <ac:spMk id="2" creationId="{7287D837-D24A-43D7-9E13-9247C6EEE727}"/>
          </ac:spMkLst>
        </pc:spChg>
        <pc:spChg chg="mod ord">
          <ac:chgData name="David Polite" userId="S::dapolite@microsoft.com::e09d7110-74e9-4304-8efc-0543c1ae46f0" providerId="AD" clId="Web-{A314AF9F-3068-0000-D567-EE811482519C}" dt="2021-02-26T16:13:18.595" v="1"/>
          <ac:spMkLst>
            <pc:docMk/>
            <pc:sldMk cId="2895129613" sldId="382"/>
            <ac:spMk id="3" creationId="{206D9AF8-871A-4F25-A8D0-A0D9DACBA636}"/>
          </ac:spMkLst>
        </pc:spChg>
      </pc:sldChg>
      <pc:sldChg chg="modSp mod modClrScheme chgLayout">
        <pc:chgData name="David Polite" userId="S::dapolite@microsoft.com::e09d7110-74e9-4304-8efc-0543c1ae46f0" providerId="AD" clId="Web-{A314AF9F-3068-0000-D567-EE811482519C}" dt="2021-02-26T16:13:26.330" v="2"/>
        <pc:sldMkLst>
          <pc:docMk/>
          <pc:sldMk cId="909795581" sldId="383"/>
        </pc:sldMkLst>
        <pc:spChg chg="mod ord">
          <ac:chgData name="David Polite" userId="S::dapolite@microsoft.com::e09d7110-74e9-4304-8efc-0543c1ae46f0" providerId="AD" clId="Web-{A314AF9F-3068-0000-D567-EE811482519C}" dt="2021-02-26T16:13:26.330" v="2"/>
          <ac:spMkLst>
            <pc:docMk/>
            <pc:sldMk cId="909795581" sldId="383"/>
            <ac:spMk id="2" creationId="{7287D837-D24A-43D7-9E13-9247C6EEE727}"/>
          </ac:spMkLst>
        </pc:spChg>
        <pc:spChg chg="mod ord">
          <ac:chgData name="David Polite" userId="S::dapolite@microsoft.com::e09d7110-74e9-4304-8efc-0543c1ae46f0" providerId="AD" clId="Web-{A314AF9F-3068-0000-D567-EE811482519C}" dt="2021-02-26T16:13:26.330" v="2"/>
          <ac:spMkLst>
            <pc:docMk/>
            <pc:sldMk cId="909795581" sldId="383"/>
            <ac:spMk id="3" creationId="{206D9AF8-871A-4F25-A8D0-A0D9DACBA636}"/>
          </ac:spMkLst>
        </pc:spChg>
      </pc:sldChg>
    </pc:docChg>
  </pc:docChgLst>
  <pc:docChgLst>
    <pc:chgData name="David Polite" userId="S::dapolite@microsoft.com::e09d7110-74e9-4304-8efc-0543c1ae46f0" providerId="AD" clId="Web-{2B83B39F-70C9-0000-D567-E60E3A657C99}"/>
    <pc:docChg chg="modSld">
      <pc:chgData name="David Polite" userId="S::dapolite@microsoft.com::e09d7110-74e9-4304-8efc-0543c1ae46f0" providerId="AD" clId="Web-{2B83B39F-70C9-0000-D567-E60E3A657C99}" dt="2021-03-12T10:50:53.325" v="38" actId="14100"/>
      <pc:docMkLst>
        <pc:docMk/>
      </pc:docMkLst>
      <pc:sldChg chg="modSp">
        <pc:chgData name="David Polite" userId="S::dapolite@microsoft.com::e09d7110-74e9-4304-8efc-0543c1ae46f0" providerId="AD" clId="Web-{2B83B39F-70C9-0000-D567-E60E3A657C99}" dt="2021-03-12T10:41:37.809" v="4" actId="20577"/>
        <pc:sldMkLst>
          <pc:docMk/>
          <pc:sldMk cId="123747978" sldId="271"/>
        </pc:sldMkLst>
        <pc:spChg chg="mod">
          <ac:chgData name="David Polite" userId="S::dapolite@microsoft.com::e09d7110-74e9-4304-8efc-0543c1ae46f0" providerId="AD" clId="Web-{2B83B39F-70C9-0000-D567-E60E3A657C99}" dt="2021-03-12T10:41:37.809" v="4" actId="20577"/>
          <ac:spMkLst>
            <pc:docMk/>
            <pc:sldMk cId="123747978" sldId="271"/>
            <ac:spMk id="501" creationId="{00000000-0000-0000-0000-000000000000}"/>
          </ac:spMkLst>
        </pc:spChg>
      </pc:sldChg>
      <pc:sldChg chg="modSp">
        <pc:chgData name="David Polite" userId="S::dapolite@microsoft.com::e09d7110-74e9-4304-8efc-0543c1ae46f0" providerId="AD" clId="Web-{2B83B39F-70C9-0000-D567-E60E3A657C99}" dt="2021-03-12T10:42:37.750" v="10" actId="1076"/>
        <pc:sldMkLst>
          <pc:docMk/>
          <pc:sldMk cId="1541167527" sldId="272"/>
        </pc:sldMkLst>
        <pc:spChg chg="mod">
          <ac:chgData name="David Polite" userId="S::dapolite@microsoft.com::e09d7110-74e9-4304-8efc-0543c1ae46f0" providerId="AD" clId="Web-{2B83B39F-70C9-0000-D567-E60E3A657C99}" dt="2021-03-12T10:42:37.750" v="10" actId="1076"/>
          <ac:spMkLst>
            <pc:docMk/>
            <pc:sldMk cId="1541167527" sldId="272"/>
            <ac:spMk id="4" creationId="{1212BC1A-E68B-4FA0-8751-3383B2DB04EF}"/>
          </ac:spMkLst>
        </pc:spChg>
        <pc:spChg chg="mod">
          <ac:chgData name="David Polite" userId="S::dapolite@microsoft.com::e09d7110-74e9-4304-8efc-0543c1ae46f0" providerId="AD" clId="Web-{2B83B39F-70C9-0000-D567-E60E3A657C99}" dt="2021-03-12T10:42:12.373" v="6" actId="20577"/>
          <ac:spMkLst>
            <pc:docMk/>
            <pc:sldMk cId="1541167527" sldId="272"/>
            <ac:spMk id="516" creationId="{00000000-0000-0000-0000-000000000000}"/>
          </ac:spMkLst>
        </pc:spChg>
        <pc:spChg chg="mod">
          <ac:chgData name="David Polite" userId="S::dapolite@microsoft.com::e09d7110-74e9-4304-8efc-0543c1ae46f0" providerId="AD" clId="Web-{2B83B39F-70C9-0000-D567-E60E3A657C99}" dt="2021-03-12T10:42:27.515" v="8" actId="20577"/>
          <ac:spMkLst>
            <pc:docMk/>
            <pc:sldMk cId="1541167527" sldId="272"/>
            <ac:spMk id="517" creationId="{00000000-0000-0000-0000-000000000000}"/>
          </ac:spMkLst>
        </pc:spChg>
      </pc:sldChg>
      <pc:sldChg chg="modSp">
        <pc:chgData name="David Polite" userId="S::dapolite@microsoft.com::e09d7110-74e9-4304-8efc-0543c1ae46f0" providerId="AD" clId="Web-{2B83B39F-70C9-0000-D567-E60E3A657C99}" dt="2021-03-12T10:40:59.182" v="3" actId="20577"/>
        <pc:sldMkLst>
          <pc:docMk/>
          <pc:sldMk cId="2829355257" sldId="275"/>
        </pc:sldMkLst>
        <pc:spChg chg="mod">
          <ac:chgData name="David Polite" userId="S::dapolite@microsoft.com::e09d7110-74e9-4304-8efc-0543c1ae46f0" providerId="AD" clId="Web-{2B83B39F-70C9-0000-D567-E60E3A657C99}" dt="2021-03-12T10:40:46.166" v="2" actId="20577"/>
          <ac:spMkLst>
            <pc:docMk/>
            <pc:sldMk cId="2829355257" sldId="275"/>
            <ac:spMk id="3" creationId="{AC485A2E-6347-554B-9010-9AC66B1E28DA}"/>
          </ac:spMkLst>
        </pc:spChg>
        <pc:spChg chg="mod">
          <ac:chgData name="David Polite" userId="S::dapolite@microsoft.com::e09d7110-74e9-4304-8efc-0543c1ae46f0" providerId="AD" clId="Web-{2B83B39F-70C9-0000-D567-E60E3A657C99}" dt="2021-03-12T10:40:59.182" v="3" actId="20577"/>
          <ac:spMkLst>
            <pc:docMk/>
            <pc:sldMk cId="2829355257" sldId="275"/>
            <ac:spMk id="4" creationId="{AE930BFD-E553-9447-A127-C33A0B7899DD}"/>
          </ac:spMkLst>
        </pc:spChg>
      </pc:sldChg>
      <pc:sldChg chg="modSp">
        <pc:chgData name="David Polite" userId="S::dapolite@microsoft.com::e09d7110-74e9-4304-8efc-0543c1ae46f0" providerId="AD" clId="Web-{2B83B39F-70C9-0000-D567-E60E3A657C99}" dt="2021-03-12T10:48:05.877" v="29" actId="1076"/>
        <pc:sldMkLst>
          <pc:docMk/>
          <pc:sldMk cId="3181673359" sldId="283"/>
        </pc:sldMkLst>
        <pc:spChg chg="mod">
          <ac:chgData name="David Polite" userId="S::dapolite@microsoft.com::e09d7110-74e9-4304-8efc-0543c1ae46f0" providerId="AD" clId="Web-{2B83B39F-70C9-0000-D567-E60E3A657C99}" dt="2021-03-12T10:47:19.890" v="24" actId="1076"/>
          <ac:spMkLst>
            <pc:docMk/>
            <pc:sldMk cId="3181673359" sldId="283"/>
            <ac:spMk id="3" creationId="{B584B8F7-EA7F-43B4-ACF6-750FA488061D}"/>
          </ac:spMkLst>
        </pc:spChg>
        <pc:spChg chg="mod">
          <ac:chgData name="David Polite" userId="S::dapolite@microsoft.com::e09d7110-74e9-4304-8efc-0543c1ae46f0" providerId="AD" clId="Web-{2B83B39F-70C9-0000-D567-E60E3A657C99}" dt="2021-03-12T10:47:34.485" v="26" actId="1076"/>
          <ac:spMkLst>
            <pc:docMk/>
            <pc:sldMk cId="3181673359" sldId="283"/>
            <ac:spMk id="15" creationId="{739DC3AE-2658-4215-8787-A673E5ABF0B9}"/>
          </ac:spMkLst>
        </pc:spChg>
        <pc:spChg chg="mod">
          <ac:chgData name="David Polite" userId="S::dapolite@microsoft.com::e09d7110-74e9-4304-8efc-0543c1ae46f0" providerId="AD" clId="Web-{2B83B39F-70C9-0000-D567-E60E3A657C99}" dt="2021-03-12T10:47:45.782" v="27" actId="14100"/>
          <ac:spMkLst>
            <pc:docMk/>
            <pc:sldMk cId="3181673359" sldId="283"/>
            <ac:spMk id="16" creationId="{113868C6-96E8-4F1C-A90E-88E6C209D124}"/>
          </ac:spMkLst>
        </pc:spChg>
        <pc:spChg chg="mod">
          <ac:chgData name="David Polite" userId="S::dapolite@microsoft.com::e09d7110-74e9-4304-8efc-0543c1ae46f0" providerId="AD" clId="Web-{2B83B39F-70C9-0000-D567-E60E3A657C99}" dt="2021-03-12T10:48:05.877" v="29" actId="1076"/>
          <ac:spMkLst>
            <pc:docMk/>
            <pc:sldMk cId="3181673359" sldId="283"/>
            <ac:spMk id="614" creationId="{00000000-0000-0000-0000-000000000000}"/>
          </ac:spMkLst>
        </pc:spChg>
        <pc:spChg chg="mod">
          <ac:chgData name="David Polite" userId="S::dapolite@microsoft.com::e09d7110-74e9-4304-8efc-0543c1ae46f0" providerId="AD" clId="Web-{2B83B39F-70C9-0000-D567-E60E3A657C99}" dt="2021-03-12T10:47:11.577" v="22" actId="1076"/>
          <ac:spMkLst>
            <pc:docMk/>
            <pc:sldMk cId="3181673359" sldId="283"/>
            <ac:spMk id="615" creationId="{00000000-0000-0000-0000-000000000000}"/>
          </ac:spMkLst>
        </pc:spChg>
      </pc:sldChg>
      <pc:sldChg chg="modSp">
        <pc:chgData name="David Polite" userId="S::dapolite@microsoft.com::e09d7110-74e9-4304-8efc-0543c1ae46f0" providerId="AD" clId="Web-{2B83B39F-70C9-0000-D567-E60E3A657C99}" dt="2021-03-12T10:47:58.314" v="28" actId="1076"/>
        <pc:sldMkLst>
          <pc:docMk/>
          <pc:sldMk cId="1402507833" sldId="284"/>
        </pc:sldMkLst>
        <pc:spChg chg="mod">
          <ac:chgData name="David Polite" userId="S::dapolite@microsoft.com::e09d7110-74e9-4304-8efc-0543c1ae46f0" providerId="AD" clId="Web-{2B83B39F-70C9-0000-D567-E60E3A657C99}" dt="2021-03-12T10:47:58.314" v="28" actId="1076"/>
          <ac:spMkLst>
            <pc:docMk/>
            <pc:sldMk cId="1402507833" sldId="284"/>
            <ac:spMk id="627" creationId="{00000000-0000-0000-0000-000000000000}"/>
          </ac:spMkLst>
        </pc:spChg>
      </pc:sldChg>
      <pc:sldChg chg="modSp">
        <pc:chgData name="David Polite" userId="S::dapolite@microsoft.com::e09d7110-74e9-4304-8efc-0543c1ae46f0" providerId="AD" clId="Web-{2B83B39F-70C9-0000-D567-E60E3A657C99}" dt="2021-03-12T10:46:26.137" v="18" actId="14100"/>
        <pc:sldMkLst>
          <pc:docMk/>
          <pc:sldMk cId="1890280850" sldId="285"/>
        </pc:sldMkLst>
        <pc:spChg chg="mod">
          <ac:chgData name="David Polite" userId="S::dapolite@microsoft.com::e09d7110-74e9-4304-8efc-0543c1ae46f0" providerId="AD" clId="Web-{2B83B39F-70C9-0000-D567-E60E3A657C99}" dt="2021-03-12T10:46:26.137" v="18" actId="14100"/>
          <ac:spMkLst>
            <pc:docMk/>
            <pc:sldMk cId="1890280850" sldId="285"/>
            <ac:spMk id="18" creationId="{7547456B-D184-4413-8A1B-C5464C6E233F}"/>
          </ac:spMkLst>
        </pc:spChg>
        <pc:spChg chg="mod">
          <ac:chgData name="David Polite" userId="S::dapolite@microsoft.com::e09d7110-74e9-4304-8efc-0543c1ae46f0" providerId="AD" clId="Web-{2B83B39F-70C9-0000-D567-E60E3A657C99}" dt="2021-03-12T10:46:16.074" v="17" actId="1076"/>
          <ac:spMkLst>
            <pc:docMk/>
            <pc:sldMk cId="1890280850" sldId="285"/>
            <ac:spMk id="634" creationId="{00000000-0000-0000-0000-000000000000}"/>
          </ac:spMkLst>
        </pc:spChg>
      </pc:sldChg>
      <pc:sldChg chg="modSp">
        <pc:chgData name="David Polite" userId="S::dapolite@microsoft.com::e09d7110-74e9-4304-8efc-0543c1ae46f0" providerId="AD" clId="Web-{2B83B39F-70C9-0000-D567-E60E3A657C99}" dt="2021-03-12T10:50:53.325" v="38" actId="14100"/>
        <pc:sldMkLst>
          <pc:docMk/>
          <pc:sldMk cId="1762993734" sldId="286"/>
        </pc:sldMkLst>
        <pc:spChg chg="mod">
          <ac:chgData name="David Polite" userId="S::dapolite@microsoft.com::e09d7110-74e9-4304-8efc-0543c1ae46f0" providerId="AD" clId="Web-{2B83B39F-70C9-0000-D567-E60E3A657C99}" dt="2021-03-12T10:49:55.540" v="31" actId="14100"/>
          <ac:spMkLst>
            <pc:docMk/>
            <pc:sldMk cId="1762993734" sldId="286"/>
            <ac:spMk id="3" creationId="{F6833471-FDCB-4316-B2C5-527DA18906CB}"/>
          </ac:spMkLst>
        </pc:spChg>
        <pc:spChg chg="mod">
          <ac:chgData name="David Polite" userId="S::dapolite@microsoft.com::e09d7110-74e9-4304-8efc-0543c1ae46f0" providerId="AD" clId="Web-{2B83B39F-70C9-0000-D567-E60E3A657C99}" dt="2021-03-12T10:50:14.103" v="32" actId="14100"/>
          <ac:spMkLst>
            <pc:docMk/>
            <pc:sldMk cId="1762993734" sldId="286"/>
            <ac:spMk id="16" creationId="{55ED1414-5A94-4E22-A38C-7D081174A186}"/>
          </ac:spMkLst>
        </pc:spChg>
        <pc:spChg chg="mod">
          <ac:chgData name="David Polite" userId="S::dapolite@microsoft.com::e09d7110-74e9-4304-8efc-0543c1ae46f0" providerId="AD" clId="Web-{2B83B39F-70C9-0000-D567-E60E3A657C99}" dt="2021-03-12T10:50:53.325" v="38" actId="14100"/>
          <ac:spMkLst>
            <pc:docMk/>
            <pc:sldMk cId="1762993734" sldId="286"/>
            <ac:spMk id="649" creationId="{00000000-0000-0000-0000-000000000000}"/>
          </ac:spMkLst>
        </pc:spChg>
      </pc:sldChg>
      <pc:sldChg chg="modSp">
        <pc:chgData name="David Polite" userId="S::dapolite@microsoft.com::e09d7110-74e9-4304-8efc-0543c1ae46f0" providerId="AD" clId="Web-{2B83B39F-70C9-0000-D567-E60E3A657C99}" dt="2021-03-12T10:40:35.181" v="1" actId="20577"/>
        <pc:sldMkLst>
          <pc:docMk/>
          <pc:sldMk cId="2130839577" sldId="378"/>
        </pc:sldMkLst>
        <pc:spChg chg="mod">
          <ac:chgData name="David Polite" userId="S::dapolite@microsoft.com::e09d7110-74e9-4304-8efc-0543c1ae46f0" providerId="AD" clId="Web-{2B83B39F-70C9-0000-D567-E60E3A657C99}" dt="2021-03-12T10:40:35.181" v="1" actId="20577"/>
          <ac:spMkLst>
            <pc:docMk/>
            <pc:sldMk cId="2130839577" sldId="378"/>
            <ac:spMk id="2" creationId="{2221B24D-674B-4A44-B28D-C46B043B7DFD}"/>
          </ac:spMkLst>
        </pc:spChg>
      </pc:sldChg>
    </pc:docChg>
  </pc:docChgLst>
  <pc:docChgLst>
    <pc:chgData name="David Polite" userId="S::dapolite@microsoft.com::e09d7110-74e9-4304-8efc-0543c1ae46f0" providerId="AD" clId="Web-{5C17C09F-00E5-0000-D6DE-42C408F2EC7F}"/>
    <pc:docChg chg="modSld">
      <pc:chgData name="David Polite" userId="S::dapolite@microsoft.com::e09d7110-74e9-4304-8efc-0543c1ae46f0" providerId="AD" clId="Web-{5C17C09F-00E5-0000-D6DE-42C408F2EC7F}" dt="2021-04-20T12:39:58.482" v="69" actId="14100"/>
      <pc:docMkLst>
        <pc:docMk/>
      </pc:docMkLst>
      <pc:sldChg chg="modSp">
        <pc:chgData name="David Polite" userId="S::dapolite@microsoft.com::e09d7110-74e9-4304-8efc-0543c1ae46f0" providerId="AD" clId="Web-{5C17C09F-00E5-0000-D6DE-42C408F2EC7F}" dt="2021-04-20T12:39:58.482" v="69" actId="14100"/>
        <pc:sldMkLst>
          <pc:docMk/>
          <pc:sldMk cId="1895194114" sldId="384"/>
        </pc:sldMkLst>
        <pc:spChg chg="mod">
          <ac:chgData name="David Polite" userId="S::dapolite@microsoft.com::e09d7110-74e9-4304-8efc-0543c1ae46f0" providerId="AD" clId="Web-{5C17C09F-00E5-0000-D6DE-42C408F2EC7F}" dt="2021-04-20T12:39:58.482" v="69" actId="14100"/>
          <ac:spMkLst>
            <pc:docMk/>
            <pc:sldMk cId="1895194114" sldId="384"/>
            <ac:spMk id="2" creationId="{2221B24D-674B-4A44-B28D-C46B043B7DFD}"/>
          </ac:spMkLst>
        </pc:spChg>
        <pc:spChg chg="mod">
          <ac:chgData name="David Polite" userId="S::dapolite@microsoft.com::e09d7110-74e9-4304-8efc-0543c1ae46f0" providerId="AD" clId="Web-{5C17C09F-00E5-0000-D6DE-42C408F2EC7F}" dt="2021-04-20T12:37:37.337" v="16" actId="20577"/>
          <ac:spMkLst>
            <pc:docMk/>
            <pc:sldMk cId="1895194114" sldId="384"/>
            <ac:spMk id="3" creationId="{3B461588-F23F-794D-A7CB-9D470E913D6E}"/>
          </ac:spMkLst>
        </pc:spChg>
      </pc:sldChg>
    </pc:docChg>
  </pc:docChgLst>
  <pc:docChgLst>
    <pc:chgData name="David Polite" userId="S::dapolite@microsoft.com::e09d7110-74e9-4304-8efc-0543c1ae46f0" providerId="AD" clId="Web-{3717AF9F-A004-0000-D567-EDBDEBE16DDE}"/>
    <pc:docChg chg="modSld">
      <pc:chgData name="David Polite" userId="S::dapolite@microsoft.com::e09d7110-74e9-4304-8efc-0543c1ae46f0" providerId="AD" clId="Web-{3717AF9F-A004-0000-D567-EDBDEBE16DDE}" dt="2021-02-26T17:00:02.513" v="6" actId="20577"/>
      <pc:docMkLst>
        <pc:docMk/>
      </pc:docMkLst>
      <pc:sldChg chg="modSp">
        <pc:chgData name="David Polite" userId="S::dapolite@microsoft.com::e09d7110-74e9-4304-8efc-0543c1ae46f0" providerId="AD" clId="Web-{3717AF9F-A004-0000-D567-EDBDEBE16DDE}" dt="2021-02-26T17:00:02.513" v="6" actId="20577"/>
        <pc:sldMkLst>
          <pc:docMk/>
          <pc:sldMk cId="1541167527" sldId="272"/>
        </pc:sldMkLst>
        <pc:spChg chg="mod">
          <ac:chgData name="David Polite" userId="S::dapolite@microsoft.com::e09d7110-74e9-4304-8efc-0543c1ae46f0" providerId="AD" clId="Web-{3717AF9F-A004-0000-D567-EDBDEBE16DDE}" dt="2021-02-26T17:00:02.513" v="6" actId="20577"/>
          <ac:spMkLst>
            <pc:docMk/>
            <pc:sldMk cId="1541167527" sldId="272"/>
            <ac:spMk id="516" creationId="{00000000-0000-0000-0000-000000000000}"/>
          </ac:spMkLst>
        </pc:spChg>
      </pc:sldChg>
    </pc:docChg>
  </pc:docChgLst>
  <pc:docChgLst>
    <pc:chgData name="Briana Swift" userId="S::brswift@microsoft.com::54421b65-fbbc-4877-97ec-d3d86ee727be" providerId="AD" clId="Web-{A019AC9F-20E5-0000-D567-E21CFC45F7CF}"/>
    <pc:docChg chg="addSld modSld modSection">
      <pc:chgData name="Briana Swift" userId="S::brswift@microsoft.com::54421b65-fbbc-4877-97ec-d3d86ee727be" providerId="AD" clId="Web-{A019AC9F-20E5-0000-D567-E21CFC45F7CF}" dt="2021-02-17T09:59:28.207" v="28" actId="20577"/>
      <pc:docMkLst>
        <pc:docMk/>
      </pc:docMkLst>
      <pc:sldChg chg="modSp new mod modShow">
        <pc:chgData name="Briana Swift" userId="S::brswift@microsoft.com::54421b65-fbbc-4877-97ec-d3d86ee727be" providerId="AD" clId="Web-{A019AC9F-20E5-0000-D567-E21CFC45F7CF}" dt="2021-02-17T09:58:50.816" v="13"/>
        <pc:sldMkLst>
          <pc:docMk/>
          <pc:sldMk cId="2564643469" sldId="381"/>
        </pc:sldMkLst>
        <pc:spChg chg="mod">
          <ac:chgData name="Briana Swift" userId="S::brswift@microsoft.com::54421b65-fbbc-4877-97ec-d3d86ee727be" providerId="AD" clId="Web-{A019AC9F-20E5-0000-D567-E21CFC45F7CF}" dt="2021-02-17T09:58:47.003" v="12" actId="20577"/>
          <ac:spMkLst>
            <pc:docMk/>
            <pc:sldMk cId="2564643469" sldId="381"/>
            <ac:spMk id="2" creationId="{7287D837-D24A-43D7-9E13-9247C6EEE727}"/>
          </ac:spMkLst>
        </pc:spChg>
      </pc:sldChg>
      <pc:sldChg chg="modSp add replId">
        <pc:chgData name="Briana Swift" userId="S::brswift@microsoft.com::54421b65-fbbc-4877-97ec-d3d86ee727be" providerId="AD" clId="Web-{A019AC9F-20E5-0000-D567-E21CFC45F7CF}" dt="2021-02-17T09:59:02.285" v="15" actId="20577"/>
        <pc:sldMkLst>
          <pc:docMk/>
          <pc:sldMk cId="2895129613" sldId="382"/>
        </pc:sldMkLst>
        <pc:spChg chg="mod">
          <ac:chgData name="Briana Swift" userId="S::brswift@microsoft.com::54421b65-fbbc-4877-97ec-d3d86ee727be" providerId="AD" clId="Web-{A019AC9F-20E5-0000-D567-E21CFC45F7CF}" dt="2021-02-17T09:59:02.285" v="15" actId="20577"/>
          <ac:spMkLst>
            <pc:docMk/>
            <pc:sldMk cId="2895129613" sldId="382"/>
            <ac:spMk id="2" creationId="{7287D837-D24A-43D7-9E13-9247C6EEE727}"/>
          </ac:spMkLst>
        </pc:spChg>
      </pc:sldChg>
      <pc:sldChg chg="modSp add replId">
        <pc:chgData name="Briana Swift" userId="S::brswift@microsoft.com::54421b65-fbbc-4877-97ec-d3d86ee727be" providerId="AD" clId="Web-{A019AC9F-20E5-0000-D567-E21CFC45F7CF}" dt="2021-02-17T09:59:28.207" v="28" actId="20577"/>
        <pc:sldMkLst>
          <pc:docMk/>
          <pc:sldMk cId="909795581" sldId="383"/>
        </pc:sldMkLst>
        <pc:spChg chg="mod">
          <ac:chgData name="Briana Swift" userId="S::brswift@microsoft.com::54421b65-fbbc-4877-97ec-d3d86ee727be" providerId="AD" clId="Web-{A019AC9F-20E5-0000-D567-E21CFC45F7CF}" dt="2021-02-17T09:59:28.207" v="28" actId="20577"/>
          <ac:spMkLst>
            <pc:docMk/>
            <pc:sldMk cId="909795581" sldId="383"/>
            <ac:spMk id="2" creationId="{7287D837-D24A-43D7-9E13-9247C6EEE727}"/>
          </ac:spMkLst>
        </pc:spChg>
      </pc:sldChg>
    </pc:docChg>
  </pc:docChgLst>
  <pc:docChgLst>
    <pc:chgData name="Briana Swift" userId="S::brswift@microsoft.com::54421b65-fbbc-4877-97ec-d3d86ee727be" providerId="AD" clId="Web-{4E0C548F-E17E-C249-01A5-6BE20B95FA91}"/>
    <pc:docChg chg="modSld">
      <pc:chgData name="Briana Swift" userId="S::brswift@microsoft.com::54421b65-fbbc-4877-97ec-d3d86ee727be" providerId="AD" clId="Web-{4E0C548F-E17E-C249-01A5-6BE20B95FA91}" dt="2021-03-02T14:49:00.720" v="574" actId="20577"/>
      <pc:docMkLst>
        <pc:docMk/>
      </pc:docMkLst>
      <pc:sldChg chg="modSp">
        <pc:chgData name="Briana Swift" userId="S::brswift@microsoft.com::54421b65-fbbc-4877-97ec-d3d86ee727be" providerId="AD" clId="Web-{4E0C548F-E17E-C249-01A5-6BE20B95FA91}" dt="2021-03-02T14:47:50.357" v="557" actId="20577"/>
        <pc:sldMkLst>
          <pc:docMk/>
          <pc:sldMk cId="123747978" sldId="271"/>
        </pc:sldMkLst>
        <pc:spChg chg="mod">
          <ac:chgData name="Briana Swift" userId="S::brswift@microsoft.com::54421b65-fbbc-4877-97ec-d3d86ee727be" providerId="AD" clId="Web-{4E0C548F-E17E-C249-01A5-6BE20B95FA91}" dt="2021-03-02T14:07:16.675" v="42" actId="14100"/>
          <ac:spMkLst>
            <pc:docMk/>
            <pc:sldMk cId="123747978" sldId="271"/>
            <ac:spMk id="16" creationId="{023645F7-68EB-42DE-8643-7BB194448030}"/>
          </ac:spMkLst>
        </pc:spChg>
        <pc:spChg chg="mod">
          <ac:chgData name="Briana Swift" userId="S::brswift@microsoft.com::54421b65-fbbc-4877-97ec-d3d86ee727be" providerId="AD" clId="Web-{4E0C548F-E17E-C249-01A5-6BE20B95FA91}" dt="2021-03-02T14:47:50.357" v="557" actId="20577"/>
          <ac:spMkLst>
            <pc:docMk/>
            <pc:sldMk cId="123747978" sldId="271"/>
            <ac:spMk id="501" creationId="{00000000-0000-0000-0000-000000000000}"/>
          </ac:spMkLst>
        </pc:spChg>
        <pc:picChg chg="mod modCrop">
          <ac:chgData name="Briana Swift" userId="S::brswift@microsoft.com::54421b65-fbbc-4877-97ec-d3d86ee727be" providerId="AD" clId="Web-{4E0C548F-E17E-C249-01A5-6BE20B95FA91}" dt="2021-03-02T14:07:09.300" v="41"/>
          <ac:picMkLst>
            <pc:docMk/>
            <pc:sldMk cId="123747978" sldId="271"/>
            <ac:picMk id="500" creationId="{00000000-0000-0000-0000-000000000000}"/>
          </ac:picMkLst>
        </pc:picChg>
      </pc:sldChg>
      <pc:sldChg chg="addSp delSp modSp">
        <pc:chgData name="Briana Swift" userId="S::brswift@microsoft.com::54421b65-fbbc-4877-97ec-d3d86ee727be" providerId="AD" clId="Web-{4E0C548F-E17E-C249-01A5-6BE20B95FA91}" dt="2021-03-02T14:48:09.983" v="560" actId="20577"/>
        <pc:sldMkLst>
          <pc:docMk/>
          <pc:sldMk cId="1541167527" sldId="272"/>
        </pc:sldMkLst>
        <pc:spChg chg="mod">
          <ac:chgData name="Briana Swift" userId="S::brswift@microsoft.com::54421b65-fbbc-4877-97ec-d3d86ee727be" providerId="AD" clId="Web-{4E0C548F-E17E-C249-01A5-6BE20B95FA91}" dt="2021-03-02T14:09:31.730" v="62" actId="14100"/>
          <ac:spMkLst>
            <pc:docMk/>
            <pc:sldMk cId="1541167527" sldId="272"/>
            <ac:spMk id="2" creationId="{16038F38-11B9-49F8-A8CE-91E2B55F26A4}"/>
          </ac:spMkLst>
        </pc:spChg>
        <pc:spChg chg="add mod">
          <ac:chgData name="Briana Swift" userId="S::brswift@microsoft.com::54421b65-fbbc-4877-97ec-d3d86ee727be" providerId="AD" clId="Web-{4E0C548F-E17E-C249-01A5-6BE20B95FA91}" dt="2021-03-02T14:12:23.225" v="123" actId="688"/>
          <ac:spMkLst>
            <pc:docMk/>
            <pc:sldMk cId="1541167527" sldId="272"/>
            <ac:spMk id="3" creationId="{1083C07C-907E-4ED2-BEF8-6D608DA82AB3}"/>
          </ac:spMkLst>
        </pc:spChg>
        <pc:spChg chg="add mod">
          <ac:chgData name="Briana Swift" userId="S::brswift@microsoft.com::54421b65-fbbc-4877-97ec-d3d86ee727be" providerId="AD" clId="Web-{4E0C548F-E17E-C249-01A5-6BE20B95FA91}" dt="2021-03-02T14:13:05.619" v="134" actId="1076"/>
          <ac:spMkLst>
            <pc:docMk/>
            <pc:sldMk cId="1541167527" sldId="272"/>
            <ac:spMk id="4" creationId="{1212BC1A-E68B-4FA0-8751-3383B2DB04EF}"/>
          </ac:spMkLst>
        </pc:spChg>
        <pc:spChg chg="add mod">
          <ac:chgData name="Briana Swift" userId="S::brswift@microsoft.com::54421b65-fbbc-4877-97ec-d3d86ee727be" providerId="AD" clId="Web-{4E0C548F-E17E-C249-01A5-6BE20B95FA91}" dt="2021-03-02T14:11:52.911" v="117"/>
          <ac:spMkLst>
            <pc:docMk/>
            <pc:sldMk cId="1541167527" sldId="272"/>
            <ac:spMk id="10" creationId="{A11027C0-3EBB-4E39-AC9B-A479D0DBBF52}"/>
          </ac:spMkLst>
        </pc:spChg>
        <pc:spChg chg="mod">
          <ac:chgData name="Briana Swift" userId="S::brswift@microsoft.com::54421b65-fbbc-4877-97ec-d3d86ee727be" providerId="AD" clId="Web-{4E0C548F-E17E-C249-01A5-6BE20B95FA91}" dt="2021-03-02T14:10:56.157" v="97"/>
          <ac:spMkLst>
            <pc:docMk/>
            <pc:sldMk cId="1541167527" sldId="272"/>
            <ac:spMk id="11" creationId="{0AC89A34-DE65-4FCB-A36A-EDD8761DBF84}"/>
          </ac:spMkLst>
        </pc:spChg>
        <pc:spChg chg="mod">
          <ac:chgData name="Briana Swift" userId="S::brswift@microsoft.com::54421b65-fbbc-4877-97ec-d3d86ee727be" providerId="AD" clId="Web-{4E0C548F-E17E-C249-01A5-6BE20B95FA91}" dt="2021-03-02T14:48:09.983" v="560" actId="20577"/>
          <ac:spMkLst>
            <pc:docMk/>
            <pc:sldMk cId="1541167527" sldId="272"/>
            <ac:spMk id="516" creationId="{00000000-0000-0000-0000-000000000000}"/>
          </ac:spMkLst>
        </pc:spChg>
        <pc:spChg chg="mod">
          <ac:chgData name="Briana Swift" userId="S::brswift@microsoft.com::54421b65-fbbc-4877-97ec-d3d86ee727be" providerId="AD" clId="Web-{4E0C548F-E17E-C249-01A5-6BE20B95FA91}" dt="2021-03-02T14:11:39.223" v="112" actId="1076"/>
          <ac:spMkLst>
            <pc:docMk/>
            <pc:sldMk cId="1541167527" sldId="272"/>
            <ac:spMk id="517" creationId="{00000000-0000-0000-0000-000000000000}"/>
          </ac:spMkLst>
        </pc:spChg>
        <pc:picChg chg="mod modCrop">
          <ac:chgData name="Briana Swift" userId="S::brswift@microsoft.com::54421b65-fbbc-4877-97ec-d3d86ee727be" providerId="AD" clId="Web-{4E0C548F-E17E-C249-01A5-6BE20B95FA91}" dt="2021-03-02T14:08:53.900" v="53" actId="1076"/>
          <ac:picMkLst>
            <pc:docMk/>
            <pc:sldMk cId="1541167527" sldId="272"/>
            <ac:picMk id="515" creationId="{00000000-0000-0000-0000-000000000000}"/>
          </ac:picMkLst>
        </pc:picChg>
        <pc:cxnChg chg="del">
          <ac:chgData name="Briana Swift" userId="S::brswift@microsoft.com::54421b65-fbbc-4877-97ec-d3d86ee727be" providerId="AD" clId="Web-{4E0C548F-E17E-C249-01A5-6BE20B95FA91}" dt="2021-03-02T14:10:40.782" v="93"/>
          <ac:cxnSpMkLst>
            <pc:docMk/>
            <pc:sldMk cId="1541167527" sldId="272"/>
            <ac:cxnSpMk id="520" creationId="{00000000-0000-0000-0000-000000000000}"/>
          </ac:cxnSpMkLst>
        </pc:cxnChg>
        <pc:cxnChg chg="del">
          <ac:chgData name="Briana Swift" userId="S::brswift@microsoft.com::54421b65-fbbc-4877-97ec-d3d86ee727be" providerId="AD" clId="Web-{4E0C548F-E17E-C249-01A5-6BE20B95FA91}" dt="2021-03-02T14:10:42.375" v="94"/>
          <ac:cxnSpMkLst>
            <pc:docMk/>
            <pc:sldMk cId="1541167527" sldId="272"/>
            <ac:cxnSpMk id="521" creationId="{00000000-0000-0000-0000-000000000000}"/>
          </ac:cxnSpMkLst>
        </pc:cxnChg>
      </pc:sldChg>
      <pc:sldChg chg="modSp">
        <pc:chgData name="Briana Swift" userId="S::brswift@microsoft.com::54421b65-fbbc-4877-97ec-d3d86ee727be" providerId="AD" clId="Web-{4E0C548F-E17E-C249-01A5-6BE20B95FA91}" dt="2021-03-02T14:13:26.026" v="137" actId="20577"/>
        <pc:sldMkLst>
          <pc:docMk/>
          <pc:sldMk cId="3644080875" sldId="273"/>
        </pc:sldMkLst>
        <pc:spChg chg="mod">
          <ac:chgData name="Briana Swift" userId="S::brswift@microsoft.com::54421b65-fbbc-4877-97ec-d3d86ee727be" providerId="AD" clId="Web-{4E0C548F-E17E-C249-01A5-6BE20B95FA91}" dt="2021-03-02T14:13:19.932" v="136" actId="20577"/>
          <ac:spMkLst>
            <pc:docMk/>
            <pc:sldMk cId="3644080875" sldId="273"/>
            <ac:spMk id="530" creationId="{00000000-0000-0000-0000-000000000000}"/>
          </ac:spMkLst>
        </pc:spChg>
        <pc:spChg chg="mod">
          <ac:chgData name="Briana Swift" userId="S::brswift@microsoft.com::54421b65-fbbc-4877-97ec-d3d86ee727be" providerId="AD" clId="Web-{4E0C548F-E17E-C249-01A5-6BE20B95FA91}" dt="2021-03-02T14:13:26.026" v="137" actId="20577"/>
          <ac:spMkLst>
            <pc:docMk/>
            <pc:sldMk cId="3644080875" sldId="273"/>
            <ac:spMk id="531" creationId="{00000000-0000-0000-0000-000000000000}"/>
          </ac:spMkLst>
        </pc:spChg>
      </pc:sldChg>
      <pc:sldChg chg="addSp delSp modSp">
        <pc:chgData name="Briana Swift" userId="S::brswift@microsoft.com::54421b65-fbbc-4877-97ec-d3d86ee727be" providerId="AD" clId="Web-{4E0C548F-E17E-C249-01A5-6BE20B95FA91}" dt="2021-03-02T14:17:58.418" v="195"/>
        <pc:sldMkLst>
          <pc:docMk/>
          <pc:sldMk cId="442641118" sldId="274"/>
        </pc:sldMkLst>
        <pc:spChg chg="add mod">
          <ac:chgData name="Briana Swift" userId="S::brswift@microsoft.com::54421b65-fbbc-4877-97ec-d3d86ee727be" providerId="AD" clId="Web-{4E0C548F-E17E-C249-01A5-6BE20B95FA91}" dt="2021-03-02T14:17:54.667" v="194" actId="14100"/>
          <ac:spMkLst>
            <pc:docMk/>
            <pc:sldMk cId="442641118" sldId="274"/>
            <ac:spMk id="2" creationId="{42B318FE-D921-4EC2-B2D1-C02268547589}"/>
          </ac:spMkLst>
        </pc:spChg>
        <pc:spChg chg="mod">
          <ac:chgData name="Briana Swift" userId="S::brswift@microsoft.com::54421b65-fbbc-4877-97ec-d3d86ee727be" providerId="AD" clId="Web-{4E0C548F-E17E-C249-01A5-6BE20B95FA91}" dt="2021-03-02T14:14:38.171" v="148"/>
          <ac:spMkLst>
            <pc:docMk/>
            <pc:sldMk cId="442641118" sldId="274"/>
            <ac:spMk id="3" creationId="{8294CE6C-0836-4C70-B8DC-2928D8696807}"/>
          </ac:spMkLst>
        </pc:spChg>
        <pc:spChg chg="add mod">
          <ac:chgData name="Briana Swift" userId="S::brswift@microsoft.com::54421b65-fbbc-4877-97ec-d3d86ee727be" providerId="AD" clId="Web-{4E0C548F-E17E-C249-01A5-6BE20B95FA91}" dt="2021-03-02T14:17:28.213" v="184" actId="14100"/>
          <ac:spMkLst>
            <pc:docMk/>
            <pc:sldMk cId="442641118" sldId="274"/>
            <ac:spMk id="12" creationId="{43A14E74-EA8D-4E6D-ACA9-DFC753AF387F}"/>
          </ac:spMkLst>
        </pc:spChg>
        <pc:spChg chg="mod">
          <ac:chgData name="Briana Swift" userId="S::brswift@microsoft.com::54421b65-fbbc-4877-97ec-d3d86ee727be" providerId="AD" clId="Web-{4E0C548F-E17E-C249-01A5-6BE20B95FA91}" dt="2021-03-02T14:15:51.488" v="153" actId="14100"/>
          <ac:spMkLst>
            <pc:docMk/>
            <pc:sldMk cId="442641118" sldId="274"/>
            <ac:spMk id="13" creationId="{19058C73-D5EB-4961-A6DE-265706B73E3C}"/>
          </ac:spMkLst>
        </pc:spChg>
        <pc:spChg chg="mod">
          <ac:chgData name="Briana Swift" userId="S::brswift@microsoft.com::54421b65-fbbc-4877-97ec-d3d86ee727be" providerId="AD" clId="Web-{4E0C548F-E17E-C249-01A5-6BE20B95FA91}" dt="2021-03-02T14:16:17.755" v="157"/>
          <ac:spMkLst>
            <pc:docMk/>
            <pc:sldMk cId="442641118" sldId="274"/>
            <ac:spMk id="14" creationId="{330560F5-391C-41E6-B0A1-4851F6E4456E}"/>
          </ac:spMkLst>
        </pc:spChg>
        <pc:spChg chg="add mod">
          <ac:chgData name="Briana Swift" userId="S::brswift@microsoft.com::54421b65-fbbc-4877-97ec-d3d86ee727be" providerId="AD" clId="Web-{4E0C548F-E17E-C249-01A5-6BE20B95FA91}" dt="2021-03-02T14:17:58.418" v="195"/>
          <ac:spMkLst>
            <pc:docMk/>
            <pc:sldMk cId="442641118" sldId="274"/>
            <ac:spMk id="15" creationId="{98ED6463-2FC0-4761-BA0F-E2D50E3E21C3}"/>
          </ac:spMkLst>
        </pc:spChg>
        <pc:spChg chg="mod">
          <ac:chgData name="Briana Swift" userId="S::brswift@microsoft.com::54421b65-fbbc-4877-97ec-d3d86ee727be" providerId="AD" clId="Web-{4E0C548F-E17E-C249-01A5-6BE20B95FA91}" dt="2021-03-02T14:16:33.788" v="162" actId="14100"/>
          <ac:spMkLst>
            <pc:docMk/>
            <pc:sldMk cId="442641118" sldId="274"/>
            <ac:spMk id="537" creationId="{00000000-0000-0000-0000-000000000000}"/>
          </ac:spMkLst>
        </pc:spChg>
        <pc:picChg chg="mod modCrop">
          <ac:chgData name="Briana Swift" userId="S::brswift@microsoft.com::54421b65-fbbc-4877-97ec-d3d86ee727be" providerId="AD" clId="Web-{4E0C548F-E17E-C249-01A5-6BE20B95FA91}" dt="2021-03-02T14:14:26.373" v="145"/>
          <ac:picMkLst>
            <pc:docMk/>
            <pc:sldMk cId="442641118" sldId="274"/>
            <ac:picMk id="536" creationId="{00000000-0000-0000-0000-000000000000}"/>
          </ac:picMkLst>
        </pc:picChg>
        <pc:cxnChg chg="del">
          <ac:chgData name="Briana Swift" userId="S::brswift@microsoft.com::54421b65-fbbc-4877-97ec-d3d86ee727be" providerId="AD" clId="Web-{4E0C548F-E17E-C249-01A5-6BE20B95FA91}" dt="2021-03-02T14:16:25.178" v="160"/>
          <ac:cxnSpMkLst>
            <pc:docMk/>
            <pc:sldMk cId="442641118" sldId="274"/>
            <ac:cxnSpMk id="540" creationId="{00000000-0000-0000-0000-000000000000}"/>
          </ac:cxnSpMkLst>
        </pc:cxnChg>
        <pc:cxnChg chg="del">
          <ac:chgData name="Briana Swift" userId="S::brswift@microsoft.com::54421b65-fbbc-4877-97ec-d3d86ee727be" providerId="AD" clId="Web-{4E0C548F-E17E-C249-01A5-6BE20B95FA91}" dt="2021-03-02T14:16:22.365" v="158"/>
          <ac:cxnSpMkLst>
            <pc:docMk/>
            <pc:sldMk cId="442641118" sldId="274"/>
            <ac:cxnSpMk id="541" creationId="{00000000-0000-0000-0000-000000000000}"/>
          </ac:cxnSpMkLst>
        </pc:cxnChg>
        <pc:cxnChg chg="del">
          <ac:chgData name="Briana Swift" userId="S::brswift@microsoft.com::54421b65-fbbc-4877-97ec-d3d86ee727be" providerId="AD" clId="Web-{4E0C548F-E17E-C249-01A5-6BE20B95FA91}" dt="2021-03-02T14:16:23.724" v="159"/>
          <ac:cxnSpMkLst>
            <pc:docMk/>
            <pc:sldMk cId="442641118" sldId="274"/>
            <ac:cxnSpMk id="542" creationId="{00000000-0000-0000-0000-000000000000}"/>
          </ac:cxnSpMkLst>
        </pc:cxnChg>
      </pc:sldChg>
      <pc:sldChg chg="addSp delSp modSp modNotes">
        <pc:chgData name="Briana Swift" userId="S::brswift@microsoft.com::54421b65-fbbc-4877-97ec-d3d86ee727be" providerId="AD" clId="Web-{4E0C548F-E17E-C249-01A5-6BE20B95FA91}" dt="2021-03-02T14:25:06.819" v="315" actId="20577"/>
        <pc:sldMkLst>
          <pc:docMk/>
          <pc:sldMk cId="3181673359" sldId="283"/>
        </pc:sldMkLst>
        <pc:spChg chg="add mod">
          <ac:chgData name="Briana Swift" userId="S::brswift@microsoft.com::54421b65-fbbc-4877-97ec-d3d86ee727be" providerId="AD" clId="Web-{4E0C548F-E17E-C249-01A5-6BE20B95FA91}" dt="2021-03-02T14:21:55.088" v="246"/>
          <ac:spMkLst>
            <pc:docMk/>
            <pc:sldMk cId="3181673359" sldId="283"/>
            <ac:spMk id="2" creationId="{ECC84768-DA07-4807-A4BA-11E1446069E5}"/>
          </ac:spMkLst>
        </pc:spChg>
        <pc:spChg chg="add mod">
          <ac:chgData name="Briana Swift" userId="S::brswift@microsoft.com::54421b65-fbbc-4877-97ec-d3d86ee727be" providerId="AD" clId="Web-{4E0C548F-E17E-C249-01A5-6BE20B95FA91}" dt="2021-03-02T14:24:05.284" v="273"/>
          <ac:spMkLst>
            <pc:docMk/>
            <pc:sldMk cId="3181673359" sldId="283"/>
            <ac:spMk id="3" creationId="{B584B8F7-EA7F-43B4-ACF6-750FA488061D}"/>
          </ac:spMkLst>
        </pc:spChg>
        <pc:spChg chg="add mod">
          <ac:chgData name="Briana Swift" userId="S::brswift@microsoft.com::54421b65-fbbc-4877-97ec-d3d86ee727be" providerId="AD" clId="Web-{4E0C548F-E17E-C249-01A5-6BE20B95FA91}" dt="2021-03-02T14:23:21.125" v="255"/>
          <ac:spMkLst>
            <pc:docMk/>
            <pc:sldMk cId="3181673359" sldId="283"/>
            <ac:spMk id="12" creationId="{80529D50-2452-48D7-84A5-F55BFF09C17D}"/>
          </ac:spMkLst>
        </pc:spChg>
        <pc:spChg chg="add mod">
          <ac:chgData name="Briana Swift" userId="S::brswift@microsoft.com::54421b65-fbbc-4877-97ec-d3d86ee727be" providerId="AD" clId="Web-{4E0C548F-E17E-C249-01A5-6BE20B95FA91}" dt="2021-03-02T14:23:17.906" v="254"/>
          <ac:spMkLst>
            <pc:docMk/>
            <pc:sldMk cId="3181673359" sldId="283"/>
            <ac:spMk id="13" creationId="{3B01F4AC-D07F-454E-8285-1B21064FCE1B}"/>
          </ac:spMkLst>
        </pc:spChg>
        <pc:spChg chg="add mod">
          <ac:chgData name="Briana Swift" userId="S::brswift@microsoft.com::54421b65-fbbc-4877-97ec-d3d86ee727be" providerId="AD" clId="Web-{4E0C548F-E17E-C249-01A5-6BE20B95FA91}" dt="2021-03-02T14:24:17.394" v="277"/>
          <ac:spMkLst>
            <pc:docMk/>
            <pc:sldMk cId="3181673359" sldId="283"/>
            <ac:spMk id="15" creationId="{739DC3AE-2658-4215-8787-A673E5ABF0B9}"/>
          </ac:spMkLst>
        </pc:spChg>
        <pc:spChg chg="add mod">
          <ac:chgData name="Briana Swift" userId="S::brswift@microsoft.com::54421b65-fbbc-4877-97ec-d3d86ee727be" providerId="AD" clId="Web-{4E0C548F-E17E-C249-01A5-6BE20B95FA91}" dt="2021-03-02T14:24:23.113" v="279"/>
          <ac:spMkLst>
            <pc:docMk/>
            <pc:sldMk cId="3181673359" sldId="283"/>
            <ac:spMk id="16" creationId="{113868C6-96E8-4F1C-A90E-88E6C209D124}"/>
          </ac:spMkLst>
        </pc:spChg>
        <pc:spChg chg="mod">
          <ac:chgData name="Briana Swift" userId="S::brswift@microsoft.com::54421b65-fbbc-4877-97ec-d3d86ee727be" providerId="AD" clId="Web-{4E0C548F-E17E-C249-01A5-6BE20B95FA91}" dt="2021-03-02T14:18:59.953" v="200" actId="14100"/>
          <ac:spMkLst>
            <pc:docMk/>
            <pc:sldMk cId="3181673359" sldId="283"/>
            <ac:spMk id="614" creationId="{00000000-0000-0000-0000-000000000000}"/>
          </ac:spMkLst>
        </pc:spChg>
        <pc:spChg chg="mod">
          <ac:chgData name="Briana Swift" userId="S::brswift@microsoft.com::54421b65-fbbc-4877-97ec-d3d86ee727be" providerId="AD" clId="Web-{4E0C548F-E17E-C249-01A5-6BE20B95FA91}" dt="2021-03-02T14:25:06.819" v="315" actId="20577"/>
          <ac:spMkLst>
            <pc:docMk/>
            <pc:sldMk cId="3181673359" sldId="283"/>
            <ac:spMk id="615" creationId="{00000000-0000-0000-0000-000000000000}"/>
          </ac:spMkLst>
        </pc:spChg>
        <pc:spChg chg="del">
          <ac:chgData name="Briana Swift" userId="S::brswift@microsoft.com::54421b65-fbbc-4877-97ec-d3d86ee727be" providerId="AD" clId="Web-{4E0C548F-E17E-C249-01A5-6BE20B95FA91}" dt="2021-03-02T14:21:23.227" v="236"/>
          <ac:spMkLst>
            <pc:docMk/>
            <pc:sldMk cId="3181673359" sldId="283"/>
            <ac:spMk id="616" creationId="{00000000-0000-0000-0000-000000000000}"/>
          </ac:spMkLst>
        </pc:spChg>
        <pc:spChg chg="del">
          <ac:chgData name="Briana Swift" userId="S::brswift@microsoft.com::54421b65-fbbc-4877-97ec-d3d86ee727be" providerId="AD" clId="Web-{4E0C548F-E17E-C249-01A5-6BE20B95FA91}" dt="2021-03-02T14:23:23.860" v="257"/>
          <ac:spMkLst>
            <pc:docMk/>
            <pc:sldMk cId="3181673359" sldId="283"/>
            <ac:spMk id="617" creationId="{00000000-0000-0000-0000-000000000000}"/>
          </ac:spMkLst>
        </pc:spChg>
        <pc:spChg chg="del">
          <ac:chgData name="Briana Swift" userId="S::brswift@microsoft.com::54421b65-fbbc-4877-97ec-d3d86ee727be" providerId="AD" clId="Web-{4E0C548F-E17E-C249-01A5-6BE20B95FA91}" dt="2021-03-02T14:23:22.438" v="256"/>
          <ac:spMkLst>
            <pc:docMk/>
            <pc:sldMk cId="3181673359" sldId="283"/>
            <ac:spMk id="621" creationId="{00000000-0000-0000-0000-000000000000}"/>
          </ac:spMkLst>
        </pc:spChg>
        <pc:picChg chg="mod modCrop">
          <ac:chgData name="Briana Swift" userId="S::brswift@microsoft.com::54421b65-fbbc-4877-97ec-d3d86ee727be" providerId="AD" clId="Web-{4E0C548F-E17E-C249-01A5-6BE20B95FA91}" dt="2021-03-02T14:21:21.071" v="235" actId="1076"/>
          <ac:picMkLst>
            <pc:docMk/>
            <pc:sldMk cId="3181673359" sldId="283"/>
            <ac:picMk id="613" creationId="{00000000-0000-0000-0000-000000000000}"/>
          </ac:picMkLst>
        </pc:picChg>
        <pc:cxnChg chg="del">
          <ac:chgData name="Briana Swift" userId="S::brswift@microsoft.com::54421b65-fbbc-4877-97ec-d3d86ee727be" providerId="AD" clId="Web-{4E0C548F-E17E-C249-01A5-6BE20B95FA91}" dt="2021-03-02T14:21:25.415" v="237"/>
          <ac:cxnSpMkLst>
            <pc:docMk/>
            <pc:sldMk cId="3181673359" sldId="283"/>
            <ac:cxnSpMk id="618" creationId="{00000000-0000-0000-0000-000000000000}"/>
          </ac:cxnSpMkLst>
        </pc:cxnChg>
        <pc:cxnChg chg="del">
          <ac:chgData name="Briana Swift" userId="S::brswift@microsoft.com::54421b65-fbbc-4877-97ec-d3d86ee727be" providerId="AD" clId="Web-{4E0C548F-E17E-C249-01A5-6BE20B95FA91}" dt="2021-03-02T14:23:25.141" v="258"/>
          <ac:cxnSpMkLst>
            <pc:docMk/>
            <pc:sldMk cId="3181673359" sldId="283"/>
            <ac:cxnSpMk id="619" creationId="{00000000-0000-0000-0000-000000000000}"/>
          </ac:cxnSpMkLst>
        </pc:cxnChg>
        <pc:cxnChg chg="del">
          <ac:chgData name="Briana Swift" userId="S::brswift@microsoft.com::54421b65-fbbc-4877-97ec-d3d86ee727be" providerId="AD" clId="Web-{4E0C548F-E17E-C249-01A5-6BE20B95FA91}" dt="2021-03-02T14:23:26.485" v="259"/>
          <ac:cxnSpMkLst>
            <pc:docMk/>
            <pc:sldMk cId="3181673359" sldId="283"/>
            <ac:cxnSpMk id="620" creationId="{00000000-0000-0000-0000-000000000000}"/>
          </ac:cxnSpMkLst>
        </pc:cxnChg>
      </pc:sldChg>
      <pc:sldChg chg="addSp modSp modNotes">
        <pc:chgData name="Briana Swift" userId="S::brswift@microsoft.com::54421b65-fbbc-4877-97ec-d3d86ee727be" providerId="AD" clId="Web-{4E0C548F-E17E-C249-01A5-6BE20B95FA91}" dt="2021-03-02T14:28:57.802" v="402"/>
        <pc:sldMkLst>
          <pc:docMk/>
          <pc:sldMk cId="1402507833" sldId="284"/>
        </pc:sldMkLst>
        <pc:spChg chg="add mod">
          <ac:chgData name="Briana Swift" userId="S::brswift@microsoft.com::54421b65-fbbc-4877-97ec-d3d86ee727be" providerId="AD" clId="Web-{4E0C548F-E17E-C249-01A5-6BE20B95FA91}" dt="2021-03-02T14:27:59.252" v="383" actId="14100"/>
          <ac:spMkLst>
            <pc:docMk/>
            <pc:sldMk cId="1402507833" sldId="284"/>
            <ac:spMk id="2" creationId="{92C220B9-CF62-4995-85B3-715CEBB5C74D}"/>
          </ac:spMkLst>
        </pc:spChg>
        <pc:spChg chg="add mod">
          <ac:chgData name="Briana Swift" userId="S::brswift@microsoft.com::54421b65-fbbc-4877-97ec-d3d86ee727be" providerId="AD" clId="Web-{4E0C548F-E17E-C249-01A5-6BE20B95FA91}" dt="2021-03-02T14:28:49.286" v="401"/>
          <ac:spMkLst>
            <pc:docMk/>
            <pc:sldMk cId="1402507833" sldId="284"/>
            <ac:spMk id="3" creationId="{9A94E7CE-036A-4D6F-9626-422E71F268A7}"/>
          </ac:spMkLst>
        </pc:spChg>
        <pc:spChg chg="add mod">
          <ac:chgData name="Briana Swift" userId="S::brswift@microsoft.com::54421b65-fbbc-4877-97ec-d3d86ee727be" providerId="AD" clId="Web-{4E0C548F-E17E-C249-01A5-6BE20B95FA91}" dt="2021-03-02T14:28:10.424" v="386"/>
          <ac:spMkLst>
            <pc:docMk/>
            <pc:sldMk cId="1402507833" sldId="284"/>
            <ac:spMk id="6" creationId="{972C65BF-8903-4FF9-A6DF-25DF34DD6306}"/>
          </ac:spMkLst>
        </pc:spChg>
        <pc:spChg chg="add mod">
          <ac:chgData name="Briana Swift" userId="S::brswift@microsoft.com::54421b65-fbbc-4877-97ec-d3d86ee727be" providerId="AD" clId="Web-{4E0C548F-E17E-C249-01A5-6BE20B95FA91}" dt="2021-03-02T14:28:33.004" v="395"/>
          <ac:spMkLst>
            <pc:docMk/>
            <pc:sldMk cId="1402507833" sldId="284"/>
            <ac:spMk id="8" creationId="{100C8F35-1D14-4AF8-A624-C63AF0F89327}"/>
          </ac:spMkLst>
        </pc:spChg>
        <pc:spChg chg="mod">
          <ac:chgData name="Briana Swift" userId="S::brswift@microsoft.com::54421b65-fbbc-4877-97ec-d3d86ee727be" providerId="AD" clId="Web-{4E0C548F-E17E-C249-01A5-6BE20B95FA91}" dt="2021-03-02T14:24:41.067" v="283" actId="20577"/>
          <ac:spMkLst>
            <pc:docMk/>
            <pc:sldMk cId="1402507833" sldId="284"/>
            <ac:spMk id="627" creationId="{00000000-0000-0000-0000-000000000000}"/>
          </ac:spMkLst>
        </pc:spChg>
        <pc:spChg chg="mod">
          <ac:chgData name="Briana Swift" userId="S::brswift@microsoft.com::54421b65-fbbc-4877-97ec-d3d86ee727be" providerId="AD" clId="Web-{4E0C548F-E17E-C249-01A5-6BE20B95FA91}" dt="2021-03-02T14:27:19.421" v="371" actId="20577"/>
          <ac:spMkLst>
            <pc:docMk/>
            <pc:sldMk cId="1402507833" sldId="284"/>
            <ac:spMk id="628" creationId="{00000000-0000-0000-0000-000000000000}"/>
          </ac:spMkLst>
        </pc:spChg>
        <pc:picChg chg="mod modCrop">
          <ac:chgData name="Briana Swift" userId="S::brswift@microsoft.com::54421b65-fbbc-4877-97ec-d3d86ee727be" providerId="AD" clId="Web-{4E0C548F-E17E-C249-01A5-6BE20B95FA91}" dt="2021-03-02T14:27:10.342" v="369"/>
          <ac:picMkLst>
            <pc:docMk/>
            <pc:sldMk cId="1402507833" sldId="284"/>
            <ac:picMk id="626" creationId="{00000000-0000-0000-0000-000000000000}"/>
          </ac:picMkLst>
        </pc:picChg>
      </pc:sldChg>
      <pc:sldChg chg="addSp delSp modSp">
        <pc:chgData name="Briana Swift" userId="S::brswift@microsoft.com::54421b65-fbbc-4877-97ec-d3d86ee727be" providerId="AD" clId="Web-{4E0C548F-E17E-C249-01A5-6BE20B95FA91}" dt="2021-03-02T14:49:00.720" v="574" actId="20577"/>
        <pc:sldMkLst>
          <pc:docMk/>
          <pc:sldMk cId="1890280850" sldId="285"/>
        </pc:sldMkLst>
        <pc:spChg chg="add mod">
          <ac:chgData name="Briana Swift" userId="S::brswift@microsoft.com::54421b65-fbbc-4877-97ec-d3d86ee727be" providerId="AD" clId="Web-{4E0C548F-E17E-C249-01A5-6BE20B95FA91}" dt="2021-03-02T14:32:09.517" v="429"/>
          <ac:spMkLst>
            <pc:docMk/>
            <pc:sldMk cId="1890280850" sldId="285"/>
            <ac:spMk id="2" creationId="{F30D24C1-F1E0-459A-818D-F1BDDF74F0AA}"/>
          </ac:spMkLst>
        </pc:spChg>
        <pc:spChg chg="add mod">
          <ac:chgData name="Briana Swift" userId="S::brswift@microsoft.com::54421b65-fbbc-4877-97ec-d3d86ee727be" providerId="AD" clId="Web-{4E0C548F-E17E-C249-01A5-6BE20B95FA91}" dt="2021-03-02T14:35:14.357" v="475" actId="688"/>
          <ac:spMkLst>
            <pc:docMk/>
            <pc:sldMk cId="1890280850" sldId="285"/>
            <ac:spMk id="3" creationId="{E354EDC1-C14B-4C52-B7C0-C74AC1A47D83}"/>
          </ac:spMkLst>
        </pc:spChg>
        <pc:spChg chg="add mod">
          <ac:chgData name="Briana Swift" userId="S::brswift@microsoft.com::54421b65-fbbc-4877-97ec-d3d86ee727be" providerId="AD" clId="Web-{4E0C548F-E17E-C249-01A5-6BE20B95FA91}" dt="2021-03-02T14:35:20.873" v="476"/>
          <ac:spMkLst>
            <pc:docMk/>
            <pc:sldMk cId="1890280850" sldId="285"/>
            <ac:spMk id="14" creationId="{4A5B4639-2EB0-4EF0-9404-A4D82D151848}"/>
          </ac:spMkLst>
        </pc:spChg>
        <pc:spChg chg="add mod">
          <ac:chgData name="Briana Swift" userId="S::brswift@microsoft.com::54421b65-fbbc-4877-97ec-d3d86ee727be" providerId="AD" clId="Web-{4E0C548F-E17E-C249-01A5-6BE20B95FA91}" dt="2021-03-02T14:35:26.498" v="477"/>
          <ac:spMkLst>
            <pc:docMk/>
            <pc:sldMk cId="1890280850" sldId="285"/>
            <ac:spMk id="15" creationId="{AC8C362A-76E9-49B2-8D1D-8BB64189A8D1}"/>
          </ac:spMkLst>
        </pc:spChg>
        <pc:spChg chg="add mod">
          <ac:chgData name="Briana Swift" userId="S::brswift@microsoft.com::54421b65-fbbc-4877-97ec-d3d86ee727be" providerId="AD" clId="Web-{4E0C548F-E17E-C249-01A5-6BE20B95FA91}" dt="2021-03-02T14:35:30.529" v="478"/>
          <ac:spMkLst>
            <pc:docMk/>
            <pc:sldMk cId="1890280850" sldId="285"/>
            <ac:spMk id="16" creationId="{20EDC8FA-53C9-4BCE-8458-C9170D55066E}"/>
          </ac:spMkLst>
        </pc:spChg>
        <pc:spChg chg="add mod">
          <ac:chgData name="Briana Swift" userId="S::brswift@microsoft.com::54421b65-fbbc-4877-97ec-d3d86ee727be" providerId="AD" clId="Web-{4E0C548F-E17E-C249-01A5-6BE20B95FA91}" dt="2021-03-02T14:35:04.512" v="473"/>
          <ac:spMkLst>
            <pc:docMk/>
            <pc:sldMk cId="1890280850" sldId="285"/>
            <ac:spMk id="18" creationId="{7547456B-D184-4413-8A1B-C5464C6E233F}"/>
          </ac:spMkLst>
        </pc:spChg>
        <pc:spChg chg="add mod">
          <ac:chgData name="Briana Swift" userId="S::brswift@microsoft.com::54421b65-fbbc-4877-97ec-d3d86ee727be" providerId="AD" clId="Web-{4E0C548F-E17E-C249-01A5-6BE20B95FA91}" dt="2021-03-02T14:35:00.262" v="472"/>
          <ac:spMkLst>
            <pc:docMk/>
            <pc:sldMk cId="1890280850" sldId="285"/>
            <ac:spMk id="19" creationId="{385D909A-9572-44F4-8B6B-9C6B28D5D38B}"/>
          </ac:spMkLst>
        </pc:spChg>
        <pc:spChg chg="add mod">
          <ac:chgData name="Briana Swift" userId="S::brswift@microsoft.com::54421b65-fbbc-4877-97ec-d3d86ee727be" providerId="AD" clId="Web-{4E0C548F-E17E-C249-01A5-6BE20B95FA91}" dt="2021-03-02T14:34:54.012" v="470"/>
          <ac:spMkLst>
            <pc:docMk/>
            <pc:sldMk cId="1890280850" sldId="285"/>
            <ac:spMk id="20" creationId="{38B4A9A5-790A-4E5B-BDA1-863A6FD7F01C}"/>
          </ac:spMkLst>
        </pc:spChg>
        <pc:spChg chg="mod">
          <ac:chgData name="Briana Swift" userId="S::brswift@microsoft.com::54421b65-fbbc-4877-97ec-d3d86ee727be" providerId="AD" clId="Web-{4E0C548F-E17E-C249-01A5-6BE20B95FA91}" dt="2021-03-02T14:30:09.760" v="406"/>
          <ac:spMkLst>
            <pc:docMk/>
            <pc:sldMk cId="1890280850" sldId="285"/>
            <ac:spMk id="634" creationId="{00000000-0000-0000-0000-000000000000}"/>
          </ac:spMkLst>
        </pc:spChg>
        <pc:spChg chg="mod">
          <ac:chgData name="Briana Swift" userId="S::brswift@microsoft.com::54421b65-fbbc-4877-97ec-d3d86ee727be" providerId="AD" clId="Web-{4E0C548F-E17E-C249-01A5-6BE20B95FA91}" dt="2021-03-02T14:49:00.720" v="574" actId="20577"/>
          <ac:spMkLst>
            <pc:docMk/>
            <pc:sldMk cId="1890280850" sldId="285"/>
            <ac:spMk id="635" creationId="{00000000-0000-0000-0000-000000000000}"/>
          </ac:spMkLst>
        </pc:spChg>
        <pc:spChg chg="del mod">
          <ac:chgData name="Briana Swift" userId="S::brswift@microsoft.com::54421b65-fbbc-4877-97ec-d3d86ee727be" providerId="AD" clId="Web-{4E0C548F-E17E-C249-01A5-6BE20B95FA91}" dt="2021-03-02T14:31:48.750" v="422"/>
          <ac:spMkLst>
            <pc:docMk/>
            <pc:sldMk cId="1890280850" sldId="285"/>
            <ac:spMk id="636" creationId="{00000000-0000-0000-0000-000000000000}"/>
          </ac:spMkLst>
        </pc:spChg>
        <pc:spChg chg="del mod">
          <ac:chgData name="Briana Swift" userId="S::brswift@microsoft.com::54421b65-fbbc-4877-97ec-d3d86ee727be" providerId="AD" clId="Web-{4E0C548F-E17E-C249-01A5-6BE20B95FA91}" dt="2021-03-02T14:33:37.351" v="443"/>
          <ac:spMkLst>
            <pc:docMk/>
            <pc:sldMk cId="1890280850" sldId="285"/>
            <ac:spMk id="637" creationId="{00000000-0000-0000-0000-000000000000}"/>
          </ac:spMkLst>
        </pc:spChg>
        <pc:spChg chg="del mod">
          <ac:chgData name="Briana Swift" userId="S::brswift@microsoft.com::54421b65-fbbc-4877-97ec-d3d86ee727be" providerId="AD" clId="Web-{4E0C548F-E17E-C249-01A5-6BE20B95FA91}" dt="2021-03-02T14:33:29.506" v="440"/>
          <ac:spMkLst>
            <pc:docMk/>
            <pc:sldMk cId="1890280850" sldId="285"/>
            <ac:spMk id="641" creationId="{00000000-0000-0000-0000-000000000000}"/>
          </ac:spMkLst>
        </pc:spChg>
        <pc:spChg chg="del mod">
          <ac:chgData name="Briana Swift" userId="S::brswift@microsoft.com::54421b65-fbbc-4877-97ec-d3d86ee727be" providerId="AD" clId="Web-{4E0C548F-E17E-C249-01A5-6BE20B95FA91}" dt="2021-03-02T14:33:32.507" v="442"/>
          <ac:spMkLst>
            <pc:docMk/>
            <pc:sldMk cId="1890280850" sldId="285"/>
            <ac:spMk id="642" creationId="{00000000-0000-0000-0000-000000000000}"/>
          </ac:spMkLst>
        </pc:spChg>
        <pc:picChg chg="mod modCrop">
          <ac:chgData name="Briana Swift" userId="S::brswift@microsoft.com::54421b65-fbbc-4877-97ec-d3d86ee727be" providerId="AD" clId="Web-{4E0C548F-E17E-C249-01A5-6BE20B95FA91}" dt="2021-03-02T14:31:35.952" v="420" actId="1076"/>
          <ac:picMkLst>
            <pc:docMk/>
            <pc:sldMk cId="1890280850" sldId="285"/>
            <ac:picMk id="633" creationId="{00000000-0000-0000-0000-000000000000}"/>
          </ac:picMkLst>
        </pc:picChg>
        <pc:cxnChg chg="del mod">
          <ac:chgData name="Briana Swift" userId="S::brswift@microsoft.com::54421b65-fbbc-4877-97ec-d3d86ee727be" providerId="AD" clId="Web-{4E0C548F-E17E-C249-01A5-6BE20B95FA91}" dt="2021-03-02T14:31:50.172" v="423"/>
          <ac:cxnSpMkLst>
            <pc:docMk/>
            <pc:sldMk cId="1890280850" sldId="285"/>
            <ac:cxnSpMk id="638" creationId="{00000000-0000-0000-0000-000000000000}"/>
          </ac:cxnSpMkLst>
        </pc:cxnChg>
        <pc:cxnChg chg="del mod">
          <ac:chgData name="Briana Swift" userId="S::brswift@microsoft.com::54421b65-fbbc-4877-97ec-d3d86ee727be" providerId="AD" clId="Web-{4E0C548F-E17E-C249-01A5-6BE20B95FA91}" dt="2021-03-02T14:33:40.757" v="446"/>
          <ac:cxnSpMkLst>
            <pc:docMk/>
            <pc:sldMk cId="1890280850" sldId="285"/>
            <ac:cxnSpMk id="639" creationId="{00000000-0000-0000-0000-000000000000}"/>
          </ac:cxnSpMkLst>
        </pc:cxnChg>
        <pc:cxnChg chg="del mod">
          <ac:chgData name="Briana Swift" userId="S::brswift@microsoft.com::54421b65-fbbc-4877-97ec-d3d86ee727be" providerId="AD" clId="Web-{4E0C548F-E17E-C249-01A5-6BE20B95FA91}" dt="2021-03-02T14:33:40.757" v="445"/>
          <ac:cxnSpMkLst>
            <pc:docMk/>
            <pc:sldMk cId="1890280850" sldId="285"/>
            <ac:cxnSpMk id="640" creationId="{00000000-0000-0000-0000-000000000000}"/>
          </ac:cxnSpMkLst>
        </pc:cxnChg>
        <pc:cxnChg chg="del mod">
          <ac:chgData name="Briana Swift" userId="S::brswift@microsoft.com::54421b65-fbbc-4877-97ec-d3d86ee727be" providerId="AD" clId="Web-{4E0C548F-E17E-C249-01A5-6BE20B95FA91}" dt="2021-03-02T14:33:40.757" v="444"/>
          <ac:cxnSpMkLst>
            <pc:docMk/>
            <pc:sldMk cId="1890280850" sldId="285"/>
            <ac:cxnSpMk id="643" creationId="{00000000-0000-0000-0000-000000000000}"/>
          </ac:cxnSpMkLst>
        </pc:cxnChg>
      </pc:sldChg>
      <pc:sldChg chg="addSp delSp modSp">
        <pc:chgData name="Briana Swift" userId="S::brswift@microsoft.com::54421b65-fbbc-4877-97ec-d3d86ee727be" providerId="AD" clId="Web-{4E0C548F-E17E-C249-01A5-6BE20B95FA91}" dt="2021-03-02T14:45:50.162" v="554"/>
        <pc:sldMkLst>
          <pc:docMk/>
          <pc:sldMk cId="1762993734" sldId="286"/>
        </pc:sldMkLst>
        <pc:spChg chg="add mod">
          <ac:chgData name="Briana Swift" userId="S::brswift@microsoft.com::54421b65-fbbc-4877-97ec-d3d86ee727be" providerId="AD" clId="Web-{4E0C548F-E17E-C249-01A5-6BE20B95FA91}" dt="2021-03-02T14:43:27.590" v="510"/>
          <ac:spMkLst>
            <pc:docMk/>
            <pc:sldMk cId="1762993734" sldId="286"/>
            <ac:spMk id="2" creationId="{4A2420EA-D4A2-4CC8-9C5A-04F4AD662DC1}"/>
          </ac:spMkLst>
        </pc:spChg>
        <pc:spChg chg="add mod">
          <ac:chgData name="Briana Swift" userId="S::brswift@microsoft.com::54421b65-fbbc-4877-97ec-d3d86ee727be" providerId="AD" clId="Web-{4E0C548F-E17E-C249-01A5-6BE20B95FA91}" dt="2021-03-02T14:45:14.894" v="541"/>
          <ac:spMkLst>
            <pc:docMk/>
            <pc:sldMk cId="1762993734" sldId="286"/>
            <ac:spMk id="3" creationId="{F6833471-FDCB-4316-B2C5-527DA18906CB}"/>
          </ac:spMkLst>
        </pc:spChg>
        <pc:spChg chg="add mod">
          <ac:chgData name="Briana Swift" userId="S::brswift@microsoft.com::54421b65-fbbc-4877-97ec-d3d86ee727be" providerId="AD" clId="Web-{4E0C548F-E17E-C249-01A5-6BE20B95FA91}" dt="2021-03-02T14:43:42.060" v="513"/>
          <ac:spMkLst>
            <pc:docMk/>
            <pc:sldMk cId="1762993734" sldId="286"/>
            <ac:spMk id="12" creationId="{C4EA9F7D-50F0-4D09-B4CC-F34ABD58209E}"/>
          </ac:spMkLst>
        </pc:spChg>
        <pc:spChg chg="add mod">
          <ac:chgData name="Briana Swift" userId="S::brswift@microsoft.com::54421b65-fbbc-4877-97ec-d3d86ee727be" providerId="AD" clId="Web-{4E0C548F-E17E-C249-01A5-6BE20B95FA91}" dt="2021-03-02T14:44:37.251" v="524" actId="14100"/>
          <ac:spMkLst>
            <pc:docMk/>
            <pc:sldMk cId="1762993734" sldId="286"/>
            <ac:spMk id="13" creationId="{E1A978F8-10A6-43C6-AAD4-B1FE6555A3CD}"/>
          </ac:spMkLst>
        </pc:spChg>
        <pc:spChg chg="add mod">
          <ac:chgData name="Briana Swift" userId="S::brswift@microsoft.com::54421b65-fbbc-4877-97ec-d3d86ee727be" providerId="AD" clId="Web-{4E0C548F-E17E-C249-01A5-6BE20B95FA91}" dt="2021-03-02T14:44:47.017" v="527"/>
          <ac:spMkLst>
            <pc:docMk/>
            <pc:sldMk cId="1762993734" sldId="286"/>
            <ac:spMk id="14" creationId="{5D84F37C-E728-4484-BDDE-A0442EDABD9B}"/>
          </ac:spMkLst>
        </pc:spChg>
        <pc:spChg chg="add mod">
          <ac:chgData name="Briana Swift" userId="S::brswift@microsoft.com::54421b65-fbbc-4877-97ec-d3d86ee727be" providerId="AD" clId="Web-{4E0C548F-E17E-C249-01A5-6BE20B95FA91}" dt="2021-03-02T14:45:23.004" v="544"/>
          <ac:spMkLst>
            <pc:docMk/>
            <pc:sldMk cId="1762993734" sldId="286"/>
            <ac:spMk id="16" creationId="{55ED1414-5A94-4E22-A38C-7D081174A186}"/>
          </ac:spMkLst>
        </pc:spChg>
        <pc:spChg chg="add mod">
          <ac:chgData name="Briana Swift" userId="S::brswift@microsoft.com::54421b65-fbbc-4877-97ec-d3d86ee727be" providerId="AD" clId="Web-{4E0C548F-E17E-C249-01A5-6BE20B95FA91}" dt="2021-03-02T14:45:32.708" v="548"/>
          <ac:spMkLst>
            <pc:docMk/>
            <pc:sldMk cId="1762993734" sldId="286"/>
            <ac:spMk id="17" creationId="{199AF75F-7D5F-4F0C-9B41-A5EB7A685D32}"/>
          </ac:spMkLst>
        </pc:spChg>
        <pc:spChg chg="add mod">
          <ac:chgData name="Briana Swift" userId="S::brswift@microsoft.com::54421b65-fbbc-4877-97ec-d3d86ee727be" providerId="AD" clId="Web-{4E0C548F-E17E-C249-01A5-6BE20B95FA91}" dt="2021-03-02T14:45:50.162" v="554"/>
          <ac:spMkLst>
            <pc:docMk/>
            <pc:sldMk cId="1762993734" sldId="286"/>
            <ac:spMk id="18" creationId="{EBD12DFE-A462-4A0F-AF0C-1DACB83844A2}"/>
          </ac:spMkLst>
        </pc:spChg>
        <pc:spChg chg="mod">
          <ac:chgData name="Briana Swift" userId="S::brswift@microsoft.com::54421b65-fbbc-4877-97ec-d3d86ee727be" providerId="AD" clId="Web-{4E0C548F-E17E-C249-01A5-6BE20B95FA91}" dt="2021-03-02T14:43:06.230" v="504" actId="20577"/>
          <ac:spMkLst>
            <pc:docMk/>
            <pc:sldMk cId="1762993734" sldId="286"/>
            <ac:spMk id="649" creationId="{00000000-0000-0000-0000-000000000000}"/>
          </ac:spMkLst>
        </pc:spChg>
        <pc:spChg chg="mod">
          <ac:chgData name="Briana Swift" userId="S::brswift@microsoft.com::54421b65-fbbc-4877-97ec-d3d86ee727be" providerId="AD" clId="Web-{4E0C548F-E17E-C249-01A5-6BE20B95FA91}" dt="2021-03-02T14:43:04.198" v="503" actId="20577"/>
          <ac:spMkLst>
            <pc:docMk/>
            <pc:sldMk cId="1762993734" sldId="286"/>
            <ac:spMk id="650" creationId="{00000000-0000-0000-0000-000000000000}"/>
          </ac:spMkLst>
        </pc:spChg>
        <pc:spChg chg="del">
          <ac:chgData name="Briana Swift" userId="S::brswift@microsoft.com::54421b65-fbbc-4877-97ec-d3d86ee727be" providerId="AD" clId="Web-{4E0C548F-E17E-C249-01A5-6BE20B95FA91}" dt="2021-03-02T14:36:03.032" v="486"/>
          <ac:spMkLst>
            <pc:docMk/>
            <pc:sldMk cId="1762993734" sldId="286"/>
            <ac:spMk id="651" creationId="{00000000-0000-0000-0000-000000000000}"/>
          </ac:spMkLst>
        </pc:spChg>
        <pc:spChg chg="del">
          <ac:chgData name="Briana Swift" userId="S::brswift@microsoft.com::54421b65-fbbc-4877-97ec-d3d86ee727be" providerId="AD" clId="Web-{4E0C548F-E17E-C249-01A5-6BE20B95FA91}" dt="2021-03-02T14:36:04.250" v="487"/>
          <ac:spMkLst>
            <pc:docMk/>
            <pc:sldMk cId="1762993734" sldId="286"/>
            <ac:spMk id="652" creationId="{00000000-0000-0000-0000-000000000000}"/>
          </ac:spMkLst>
        </pc:spChg>
        <pc:spChg chg="del mod">
          <ac:chgData name="Briana Swift" userId="S::brswift@microsoft.com::54421b65-fbbc-4877-97ec-d3d86ee727be" providerId="AD" clId="Web-{4E0C548F-E17E-C249-01A5-6BE20B95FA91}" dt="2021-03-02T14:36:01.703" v="485"/>
          <ac:spMkLst>
            <pc:docMk/>
            <pc:sldMk cId="1762993734" sldId="286"/>
            <ac:spMk id="656" creationId="{00000000-0000-0000-0000-000000000000}"/>
          </ac:spMkLst>
        </pc:spChg>
        <pc:picChg chg="mod modCrop">
          <ac:chgData name="Briana Swift" userId="S::brswift@microsoft.com::54421b65-fbbc-4877-97ec-d3d86ee727be" providerId="AD" clId="Web-{4E0C548F-E17E-C249-01A5-6BE20B95FA91}" dt="2021-03-02T14:37:06.707" v="499" actId="14100"/>
          <ac:picMkLst>
            <pc:docMk/>
            <pc:sldMk cId="1762993734" sldId="286"/>
            <ac:picMk id="648" creationId="{00000000-0000-0000-0000-000000000000}"/>
          </ac:picMkLst>
        </pc:picChg>
        <pc:cxnChg chg="del">
          <ac:chgData name="Briana Swift" userId="S::brswift@microsoft.com::54421b65-fbbc-4877-97ec-d3d86ee727be" providerId="AD" clId="Web-{4E0C548F-E17E-C249-01A5-6BE20B95FA91}" dt="2021-03-02T14:36:07.391" v="490"/>
          <ac:cxnSpMkLst>
            <pc:docMk/>
            <pc:sldMk cId="1762993734" sldId="286"/>
            <ac:cxnSpMk id="653" creationId="{00000000-0000-0000-0000-000000000000}"/>
          </ac:cxnSpMkLst>
        </pc:cxnChg>
        <pc:cxnChg chg="del mod">
          <ac:chgData name="Briana Swift" userId="S::brswift@microsoft.com::54421b65-fbbc-4877-97ec-d3d86ee727be" providerId="AD" clId="Web-{4E0C548F-E17E-C249-01A5-6BE20B95FA91}" dt="2021-03-02T14:36:05.516" v="488"/>
          <ac:cxnSpMkLst>
            <pc:docMk/>
            <pc:sldMk cId="1762993734" sldId="286"/>
            <ac:cxnSpMk id="654" creationId="{00000000-0000-0000-0000-000000000000}"/>
          </ac:cxnSpMkLst>
        </pc:cxnChg>
        <pc:cxnChg chg="del">
          <ac:chgData name="Briana Swift" userId="S::brswift@microsoft.com::54421b65-fbbc-4877-97ec-d3d86ee727be" providerId="AD" clId="Web-{4E0C548F-E17E-C249-01A5-6BE20B95FA91}" dt="2021-03-02T14:36:06.500" v="489"/>
          <ac:cxnSpMkLst>
            <pc:docMk/>
            <pc:sldMk cId="1762993734" sldId="286"/>
            <ac:cxnSpMk id="655" creationId="{00000000-0000-0000-0000-000000000000}"/>
          </ac:cxnSpMkLst>
        </pc:cxnChg>
      </pc:sldChg>
      <pc:sldChg chg="addSp delSp modSp">
        <pc:chgData name="Briana Swift" userId="S::brswift@microsoft.com::54421b65-fbbc-4877-97ec-d3d86ee727be" providerId="AD" clId="Web-{4E0C548F-E17E-C249-01A5-6BE20B95FA91}" dt="2021-03-02T14:47:59.982" v="558" actId="20577"/>
        <pc:sldMkLst>
          <pc:docMk/>
          <pc:sldMk cId="3848996402" sldId="337"/>
        </pc:sldMkLst>
        <pc:spChg chg="mod">
          <ac:chgData name="Briana Swift" userId="S::brswift@microsoft.com::54421b65-fbbc-4877-97ec-d3d86ee727be" providerId="AD" clId="Web-{4E0C548F-E17E-C249-01A5-6BE20B95FA91}" dt="2021-03-02T14:08:06.085" v="46" actId="14100"/>
          <ac:spMkLst>
            <pc:docMk/>
            <pc:sldMk cId="3848996402" sldId="337"/>
            <ac:spMk id="2" creationId="{7226B9D4-AC1C-453F-AEC3-D8B16881E97D}"/>
          </ac:spMkLst>
        </pc:spChg>
        <pc:spChg chg="mod">
          <ac:chgData name="Briana Swift" userId="S::brswift@microsoft.com::54421b65-fbbc-4877-97ec-d3d86ee727be" providerId="AD" clId="Web-{4E0C548F-E17E-C249-01A5-6BE20B95FA91}" dt="2021-03-02T14:08:16.148" v="47" actId="14100"/>
          <ac:spMkLst>
            <pc:docMk/>
            <pc:sldMk cId="3848996402" sldId="337"/>
            <ac:spMk id="10" creationId="{3D778939-2F93-4ADC-B160-40D6C4ABF221}"/>
          </ac:spMkLst>
        </pc:spChg>
        <pc:spChg chg="mod">
          <ac:chgData name="Briana Swift" userId="S::brswift@microsoft.com::54421b65-fbbc-4877-97ec-d3d86ee727be" providerId="AD" clId="Web-{4E0C548F-E17E-C249-01A5-6BE20B95FA91}" dt="2021-03-02T14:08:20.164" v="48" actId="14100"/>
          <ac:spMkLst>
            <pc:docMk/>
            <pc:sldMk cId="3848996402" sldId="337"/>
            <ac:spMk id="11" creationId="{A74E44F0-196C-47EA-BC83-B21535E92107}"/>
          </ac:spMkLst>
        </pc:spChg>
        <pc:spChg chg="mod">
          <ac:chgData name="Briana Swift" userId="S::brswift@microsoft.com::54421b65-fbbc-4877-97ec-d3d86ee727be" providerId="AD" clId="Web-{4E0C548F-E17E-C249-01A5-6BE20B95FA91}" dt="2021-03-02T14:08:23.523" v="49" actId="14100"/>
          <ac:spMkLst>
            <pc:docMk/>
            <pc:sldMk cId="3848996402" sldId="337"/>
            <ac:spMk id="12" creationId="{91DE5120-DD3A-49B5-BD30-14A6DC57FBB2}"/>
          </ac:spMkLst>
        </pc:spChg>
        <pc:spChg chg="add mod">
          <ac:chgData name="Briana Swift" userId="S::brswift@microsoft.com::54421b65-fbbc-4877-97ec-d3d86ee727be" providerId="AD" clId="Web-{4E0C548F-E17E-C249-01A5-6BE20B95FA91}" dt="2021-03-02T14:03:28.474" v="16"/>
          <ac:spMkLst>
            <pc:docMk/>
            <pc:sldMk cId="3848996402" sldId="337"/>
            <ac:spMk id="13" creationId="{8D5836A6-F08F-4C60-99CE-C9773DBC12D6}"/>
          </ac:spMkLst>
        </pc:spChg>
        <pc:spChg chg="mod">
          <ac:chgData name="Briana Swift" userId="S::brswift@microsoft.com::54421b65-fbbc-4877-97ec-d3d86ee727be" providerId="AD" clId="Web-{4E0C548F-E17E-C249-01A5-6BE20B95FA91}" dt="2021-03-02T14:02:39.768" v="3" actId="14100"/>
          <ac:spMkLst>
            <pc:docMk/>
            <pc:sldMk cId="3848996402" sldId="337"/>
            <ac:spMk id="14" creationId="{3EA86C24-FB11-4FD4-BB72-412F3F8F625B}"/>
          </ac:spMkLst>
        </pc:spChg>
        <pc:spChg chg="add mod">
          <ac:chgData name="Briana Swift" userId="S::brswift@microsoft.com::54421b65-fbbc-4877-97ec-d3d86ee727be" providerId="AD" clId="Web-{4E0C548F-E17E-C249-01A5-6BE20B95FA91}" dt="2021-03-02T14:03:50.444" v="25"/>
          <ac:spMkLst>
            <pc:docMk/>
            <pc:sldMk cId="3848996402" sldId="337"/>
            <ac:spMk id="15" creationId="{AB9CA937-82A1-4905-B3BE-5A68231DEA4A}"/>
          </ac:spMkLst>
        </pc:spChg>
        <pc:spChg chg="mod">
          <ac:chgData name="Briana Swift" userId="S::brswift@microsoft.com::54421b65-fbbc-4877-97ec-d3d86ee727be" providerId="AD" clId="Web-{4E0C548F-E17E-C249-01A5-6BE20B95FA91}" dt="2021-03-02T14:47:59.982" v="558" actId="20577"/>
          <ac:spMkLst>
            <pc:docMk/>
            <pc:sldMk cId="3848996402" sldId="337"/>
            <ac:spMk id="501" creationId="{00000000-0000-0000-0000-000000000000}"/>
          </ac:spMkLst>
        </pc:spChg>
        <pc:spChg chg="mod">
          <ac:chgData name="Briana Swift" userId="S::brswift@microsoft.com::54421b65-fbbc-4877-97ec-d3d86ee727be" providerId="AD" clId="Web-{4E0C548F-E17E-C249-01A5-6BE20B95FA91}" dt="2021-03-02T14:03:20.317" v="15" actId="20577"/>
          <ac:spMkLst>
            <pc:docMk/>
            <pc:sldMk cId="3848996402" sldId="337"/>
            <ac:spMk id="502" creationId="{00000000-0000-0000-0000-000000000000}"/>
          </ac:spMkLst>
        </pc:spChg>
        <pc:picChg chg="mod modCrop">
          <ac:chgData name="Briana Swift" userId="S::brswift@microsoft.com::54421b65-fbbc-4877-97ec-d3d86ee727be" providerId="AD" clId="Web-{4E0C548F-E17E-C249-01A5-6BE20B95FA91}" dt="2021-03-02T14:07:49.427" v="45"/>
          <ac:picMkLst>
            <pc:docMk/>
            <pc:sldMk cId="3848996402" sldId="337"/>
            <ac:picMk id="500" creationId="{00000000-0000-0000-0000-000000000000}"/>
          </ac:picMkLst>
        </pc:picChg>
        <pc:cxnChg chg="del">
          <ac:chgData name="Briana Swift" userId="S::brswift@microsoft.com::54421b65-fbbc-4877-97ec-d3d86ee727be" providerId="AD" clId="Web-{4E0C548F-E17E-C249-01A5-6BE20B95FA91}" dt="2021-03-02T14:02:55.503" v="6"/>
          <ac:cxnSpMkLst>
            <pc:docMk/>
            <pc:sldMk cId="3848996402" sldId="337"/>
            <ac:cxnSpMk id="509" creationId="{00000000-0000-0000-0000-000000000000}"/>
          </ac:cxnSpMkLst>
        </pc:cxnChg>
        <pc:cxnChg chg="del">
          <ac:chgData name="Briana Swift" userId="S::brswift@microsoft.com::54421b65-fbbc-4877-97ec-d3d86ee727be" providerId="AD" clId="Web-{4E0C548F-E17E-C249-01A5-6BE20B95FA91}" dt="2021-03-02T14:03:14.989" v="14"/>
          <ac:cxnSpMkLst>
            <pc:docMk/>
            <pc:sldMk cId="3848996402" sldId="337"/>
            <ac:cxnSpMk id="510" creationId="{00000000-0000-0000-0000-000000000000}"/>
          </ac:cxnSpMkLst>
        </pc:cxnChg>
      </pc:sldChg>
      <pc:sldChg chg="mod modShow">
        <pc:chgData name="Briana Swift" userId="S::brswift@microsoft.com::54421b65-fbbc-4877-97ec-d3d86ee727be" providerId="AD" clId="Web-{4E0C548F-E17E-C249-01A5-6BE20B95FA91}" dt="2021-03-02T14:13:10.494" v="135"/>
        <pc:sldMkLst>
          <pc:docMk/>
          <pc:sldMk cId="909795581" sldId="383"/>
        </pc:sldMkLst>
      </pc:sldChg>
    </pc:docChg>
  </pc:docChgLst>
  <pc:docChgLst>
    <pc:chgData name="Briana Swift" userId="S::brswift@microsoft.com::54421b65-fbbc-4877-97ec-d3d86ee727be" providerId="AD" clId="Web-{2C83B39F-2087-0000-D1F2-352F616BC86F}"/>
    <pc:docChg chg="modSld">
      <pc:chgData name="Briana Swift" userId="S::brswift@microsoft.com::54421b65-fbbc-4877-97ec-d3d86ee727be" providerId="AD" clId="Web-{2C83B39F-2087-0000-D1F2-352F616BC86F}" dt="2021-03-12T10:47:51.438" v="42" actId="20577"/>
      <pc:docMkLst>
        <pc:docMk/>
      </pc:docMkLst>
      <pc:sldChg chg="modSp">
        <pc:chgData name="Briana Swift" userId="S::brswift@microsoft.com::54421b65-fbbc-4877-97ec-d3d86ee727be" providerId="AD" clId="Web-{2C83B39F-2087-0000-D1F2-352F616BC86F}" dt="2021-03-12T10:40:59.285" v="5" actId="20577"/>
        <pc:sldMkLst>
          <pc:docMk/>
          <pc:sldMk cId="3545795878" sldId="259"/>
        </pc:sldMkLst>
        <pc:spChg chg="mod">
          <ac:chgData name="Briana Swift" userId="S::brswift@microsoft.com::54421b65-fbbc-4877-97ec-d3d86ee727be" providerId="AD" clId="Web-{2C83B39F-2087-0000-D1F2-352F616BC86F}" dt="2021-03-12T10:40:55.144" v="4" actId="20577"/>
          <ac:spMkLst>
            <pc:docMk/>
            <pc:sldMk cId="3545795878" sldId="259"/>
            <ac:spMk id="357" creationId="{00000000-0000-0000-0000-000000000000}"/>
          </ac:spMkLst>
        </pc:spChg>
        <pc:spChg chg="mod">
          <ac:chgData name="Briana Swift" userId="S::brswift@microsoft.com::54421b65-fbbc-4877-97ec-d3d86ee727be" providerId="AD" clId="Web-{2C83B39F-2087-0000-D1F2-352F616BC86F}" dt="2021-03-12T10:40:59.285" v="5" actId="20577"/>
          <ac:spMkLst>
            <pc:docMk/>
            <pc:sldMk cId="3545795878" sldId="259"/>
            <ac:spMk id="358" creationId="{00000000-0000-0000-0000-000000000000}"/>
          </ac:spMkLst>
        </pc:spChg>
      </pc:sldChg>
      <pc:sldChg chg="modSp">
        <pc:chgData name="Briana Swift" userId="S::brswift@microsoft.com::54421b65-fbbc-4877-97ec-d3d86ee727be" providerId="AD" clId="Web-{2C83B39F-2087-0000-D1F2-352F616BC86F}" dt="2021-03-12T10:42:25.475" v="12" actId="20577"/>
        <pc:sldMkLst>
          <pc:docMk/>
          <pc:sldMk cId="1541167527" sldId="272"/>
        </pc:sldMkLst>
        <pc:spChg chg="mod">
          <ac:chgData name="Briana Swift" userId="S::brswift@microsoft.com::54421b65-fbbc-4877-97ec-d3d86ee727be" providerId="AD" clId="Web-{2C83B39F-2087-0000-D1F2-352F616BC86F}" dt="2021-03-12T10:42:25.475" v="12" actId="20577"/>
          <ac:spMkLst>
            <pc:docMk/>
            <pc:sldMk cId="1541167527" sldId="272"/>
            <ac:spMk id="516" creationId="{00000000-0000-0000-0000-000000000000}"/>
          </ac:spMkLst>
        </pc:spChg>
      </pc:sldChg>
      <pc:sldChg chg="modSp">
        <pc:chgData name="Briana Swift" userId="S::brswift@microsoft.com::54421b65-fbbc-4877-97ec-d3d86ee727be" providerId="AD" clId="Web-{2C83B39F-2087-0000-D1F2-352F616BC86F}" dt="2021-03-12T10:43:01.149" v="17" actId="20577"/>
        <pc:sldMkLst>
          <pc:docMk/>
          <pc:sldMk cId="442641118" sldId="274"/>
        </pc:sldMkLst>
        <pc:spChg chg="mod">
          <ac:chgData name="Briana Swift" userId="S::brswift@microsoft.com::54421b65-fbbc-4877-97ec-d3d86ee727be" providerId="AD" clId="Web-{2C83B39F-2087-0000-D1F2-352F616BC86F}" dt="2021-03-12T10:43:01.149" v="17" actId="20577"/>
          <ac:spMkLst>
            <pc:docMk/>
            <pc:sldMk cId="442641118" sldId="274"/>
            <ac:spMk id="544" creationId="{00000000-0000-0000-0000-000000000000}"/>
          </ac:spMkLst>
        </pc:spChg>
      </pc:sldChg>
      <pc:sldChg chg="modSp">
        <pc:chgData name="Briana Swift" userId="S::brswift@microsoft.com::54421b65-fbbc-4877-97ec-d3d86ee727be" providerId="AD" clId="Web-{2C83B39F-2087-0000-D1F2-352F616BC86F}" dt="2021-03-12T10:46:16.154" v="18" actId="20577"/>
        <pc:sldMkLst>
          <pc:docMk/>
          <pc:sldMk cId="3181673359" sldId="283"/>
        </pc:sldMkLst>
        <pc:spChg chg="mod">
          <ac:chgData name="Briana Swift" userId="S::brswift@microsoft.com::54421b65-fbbc-4877-97ec-d3d86ee727be" providerId="AD" clId="Web-{2C83B39F-2087-0000-D1F2-352F616BC86F}" dt="2021-03-12T10:46:16.154" v="18" actId="20577"/>
          <ac:spMkLst>
            <pc:docMk/>
            <pc:sldMk cId="3181673359" sldId="283"/>
            <ac:spMk id="614" creationId="{00000000-0000-0000-0000-000000000000}"/>
          </ac:spMkLst>
        </pc:spChg>
      </pc:sldChg>
      <pc:sldChg chg="modSp">
        <pc:chgData name="Briana Swift" userId="S::brswift@microsoft.com::54421b65-fbbc-4877-97ec-d3d86ee727be" providerId="AD" clId="Web-{2C83B39F-2087-0000-D1F2-352F616BC86F}" dt="2021-03-12T10:46:23.561" v="23" actId="20577"/>
        <pc:sldMkLst>
          <pc:docMk/>
          <pc:sldMk cId="1402507833" sldId="284"/>
        </pc:sldMkLst>
        <pc:spChg chg="mod">
          <ac:chgData name="Briana Swift" userId="S::brswift@microsoft.com::54421b65-fbbc-4877-97ec-d3d86ee727be" providerId="AD" clId="Web-{2C83B39F-2087-0000-D1F2-352F616BC86F}" dt="2021-03-12T10:46:23.561" v="23" actId="20577"/>
          <ac:spMkLst>
            <pc:docMk/>
            <pc:sldMk cId="1402507833" sldId="284"/>
            <ac:spMk id="627" creationId="{00000000-0000-0000-0000-000000000000}"/>
          </ac:spMkLst>
        </pc:spChg>
      </pc:sldChg>
      <pc:sldChg chg="modSp">
        <pc:chgData name="Briana Swift" userId="S::brswift@microsoft.com::54421b65-fbbc-4877-97ec-d3d86ee727be" providerId="AD" clId="Web-{2C83B39F-2087-0000-D1F2-352F616BC86F}" dt="2021-03-12T10:47:51.438" v="42" actId="20577"/>
        <pc:sldMkLst>
          <pc:docMk/>
          <pc:sldMk cId="1890280850" sldId="285"/>
        </pc:sldMkLst>
        <pc:spChg chg="mod">
          <ac:chgData name="Briana Swift" userId="S::brswift@microsoft.com::54421b65-fbbc-4877-97ec-d3d86ee727be" providerId="AD" clId="Web-{2C83B39F-2087-0000-D1F2-352F616BC86F}" dt="2021-03-12T10:46:32.545" v="24" actId="20577"/>
          <ac:spMkLst>
            <pc:docMk/>
            <pc:sldMk cId="1890280850" sldId="285"/>
            <ac:spMk id="634" creationId="{00000000-0000-0000-0000-000000000000}"/>
          </ac:spMkLst>
        </pc:spChg>
        <pc:spChg chg="mod">
          <ac:chgData name="Briana Swift" userId="S::brswift@microsoft.com::54421b65-fbbc-4877-97ec-d3d86ee727be" providerId="AD" clId="Web-{2C83B39F-2087-0000-D1F2-352F616BC86F}" dt="2021-03-12T10:47:51.438" v="42" actId="20577"/>
          <ac:spMkLst>
            <pc:docMk/>
            <pc:sldMk cId="1890280850" sldId="285"/>
            <ac:spMk id="635" creationId="{00000000-0000-0000-0000-000000000000}"/>
          </ac:spMkLst>
        </pc:spChg>
      </pc:sldChg>
      <pc:sldChg chg="modSp">
        <pc:chgData name="Briana Swift" userId="S::brswift@microsoft.com::54421b65-fbbc-4877-97ec-d3d86ee727be" providerId="AD" clId="Web-{2C83B39F-2087-0000-D1F2-352F616BC86F}" dt="2021-03-12T10:47:39.297" v="39" actId="14100"/>
        <pc:sldMkLst>
          <pc:docMk/>
          <pc:sldMk cId="1762993734" sldId="286"/>
        </pc:sldMkLst>
        <pc:spChg chg="mod">
          <ac:chgData name="Briana Swift" userId="S::brswift@microsoft.com::54421b65-fbbc-4877-97ec-d3d86ee727be" providerId="AD" clId="Web-{2C83B39F-2087-0000-D1F2-352F616BC86F}" dt="2021-03-12T10:47:39.297" v="39" actId="14100"/>
          <ac:spMkLst>
            <pc:docMk/>
            <pc:sldMk cId="1762993734" sldId="286"/>
            <ac:spMk id="3" creationId="{F6833471-FDCB-4316-B2C5-527DA18906CB}"/>
          </ac:spMkLst>
        </pc:spChg>
        <pc:spChg chg="mod">
          <ac:chgData name="Briana Swift" userId="S::brswift@microsoft.com::54421b65-fbbc-4877-97ec-d3d86ee727be" providerId="AD" clId="Web-{2C83B39F-2087-0000-D1F2-352F616BC86F}" dt="2021-03-12T10:47:19.672" v="35" actId="688"/>
          <ac:spMkLst>
            <pc:docMk/>
            <pc:sldMk cId="1762993734" sldId="286"/>
            <ac:spMk id="16" creationId="{55ED1414-5A94-4E22-A38C-7D081174A186}"/>
          </ac:spMkLst>
        </pc:spChg>
        <pc:spChg chg="mod">
          <ac:chgData name="Briana Swift" userId="S::brswift@microsoft.com::54421b65-fbbc-4877-97ec-d3d86ee727be" providerId="AD" clId="Web-{2C83B39F-2087-0000-D1F2-352F616BC86F}" dt="2021-03-12T10:47:26.031" v="37" actId="1076"/>
          <ac:spMkLst>
            <pc:docMk/>
            <pc:sldMk cId="1762993734" sldId="286"/>
            <ac:spMk id="17" creationId="{199AF75F-7D5F-4F0C-9B41-A5EB7A685D32}"/>
          </ac:spMkLst>
        </pc:spChg>
        <pc:spChg chg="mod">
          <ac:chgData name="Briana Swift" userId="S::brswift@microsoft.com::54421b65-fbbc-4877-97ec-d3d86ee727be" providerId="AD" clId="Web-{2C83B39F-2087-0000-D1F2-352F616BC86F}" dt="2021-03-12T10:47:32.844" v="38" actId="14100"/>
          <ac:spMkLst>
            <pc:docMk/>
            <pc:sldMk cId="1762993734" sldId="286"/>
            <ac:spMk id="18" creationId="{EBD12DFE-A462-4A0F-AF0C-1DACB83844A2}"/>
          </ac:spMkLst>
        </pc:spChg>
        <pc:spChg chg="mod">
          <ac:chgData name="Briana Swift" userId="S::brswift@microsoft.com::54421b65-fbbc-4877-97ec-d3d86ee727be" providerId="AD" clId="Web-{2C83B39F-2087-0000-D1F2-352F616BC86F}" dt="2021-03-12T10:47:11.859" v="32" actId="1076"/>
          <ac:spMkLst>
            <pc:docMk/>
            <pc:sldMk cId="1762993734" sldId="286"/>
            <ac:spMk id="649" creationId="{00000000-0000-0000-0000-000000000000}"/>
          </ac:spMkLst>
        </pc:spChg>
        <pc:spChg chg="mod">
          <ac:chgData name="Briana Swift" userId="S::brswift@microsoft.com::54421b65-fbbc-4877-97ec-d3d86ee727be" providerId="AD" clId="Web-{2C83B39F-2087-0000-D1F2-352F616BC86F}" dt="2021-03-12T10:47:04.578" v="31" actId="1076"/>
          <ac:spMkLst>
            <pc:docMk/>
            <pc:sldMk cId="1762993734" sldId="286"/>
            <ac:spMk id="650" creationId="{00000000-0000-0000-0000-000000000000}"/>
          </ac:spMkLst>
        </pc:spChg>
      </pc:sldChg>
      <pc:sldChg chg="modSp">
        <pc:chgData name="Briana Swift" userId="S::brswift@microsoft.com::54421b65-fbbc-4877-97ec-d3d86ee727be" providerId="AD" clId="Web-{2C83B39F-2087-0000-D1F2-352F616BC86F}" dt="2021-03-12T10:41:44.318" v="6" actId="20577"/>
        <pc:sldMkLst>
          <pc:docMk/>
          <pc:sldMk cId="3848996402" sldId="337"/>
        </pc:sldMkLst>
        <pc:spChg chg="mod">
          <ac:chgData name="Briana Swift" userId="S::brswift@microsoft.com::54421b65-fbbc-4877-97ec-d3d86ee727be" providerId="AD" clId="Web-{2C83B39F-2087-0000-D1F2-352F616BC86F}" dt="2021-03-12T10:41:44.318" v="6" actId="20577"/>
          <ac:spMkLst>
            <pc:docMk/>
            <pc:sldMk cId="3848996402" sldId="337"/>
            <ac:spMk id="501" creationId="{00000000-0000-0000-0000-000000000000}"/>
          </ac:spMkLst>
        </pc:spChg>
      </pc:sldChg>
      <pc:sldChg chg="modSp">
        <pc:chgData name="Briana Swift" userId="S::brswift@microsoft.com::54421b65-fbbc-4877-97ec-d3d86ee727be" providerId="AD" clId="Web-{2C83B39F-2087-0000-D1F2-352F616BC86F}" dt="2021-03-12T10:40:38.066" v="3" actId="20577"/>
        <pc:sldMkLst>
          <pc:docMk/>
          <pc:sldMk cId="4182462371" sldId="379"/>
        </pc:sldMkLst>
        <pc:spChg chg="mod">
          <ac:chgData name="Briana Swift" userId="S::brswift@microsoft.com::54421b65-fbbc-4877-97ec-d3d86ee727be" providerId="AD" clId="Web-{2C83B39F-2087-0000-D1F2-352F616BC86F}" dt="2021-03-12T10:40:38.066" v="3" actId="20577"/>
          <ac:spMkLst>
            <pc:docMk/>
            <pc:sldMk cId="4182462371" sldId="379"/>
            <ac:spMk id="7" creationId="{DD9E34AA-5F85-6942-97F6-A402E221A01C}"/>
          </ac:spMkLst>
        </pc:spChg>
      </pc:sldChg>
    </pc:docChg>
  </pc:docChgLst>
  <pc:docChgLst>
    <pc:chgData name="Davide Benvegnu" userId="S::dabenveg@microsoft.com::98b54e3e-ff4c-42eb-95d2-6c71212f0ac6" providerId="AD" clId="Web-{F56AB49F-E08E-0000-D1F2-3733BE358735}"/>
    <pc:docChg chg="mod modSld">
      <pc:chgData name="Davide Benvegnu" userId="S::dabenveg@microsoft.com::98b54e3e-ff4c-42eb-95d2-6c71212f0ac6" providerId="AD" clId="Web-{F56AB49F-E08E-0000-D1F2-3733BE358735}" dt="2021-03-15T06:17:33.649" v="9"/>
      <pc:docMkLst>
        <pc:docMk/>
      </pc:docMkLst>
      <pc:sldChg chg="addCm">
        <pc:chgData name="Davide Benvegnu" userId="S::dabenveg@microsoft.com::98b54e3e-ff4c-42eb-95d2-6c71212f0ac6" providerId="AD" clId="Web-{F56AB49F-E08E-0000-D1F2-3733BE358735}" dt="2021-03-15T06:17:33.649" v="9"/>
        <pc:sldMkLst>
          <pc:docMk/>
          <pc:sldMk cId="3545795878" sldId="259"/>
        </pc:sldMkLst>
      </pc:sldChg>
      <pc:sldChg chg="addCm">
        <pc:chgData name="Davide Benvegnu" userId="S::dabenveg@microsoft.com::98b54e3e-ff4c-42eb-95d2-6c71212f0ac6" providerId="AD" clId="Web-{F56AB49F-E08E-0000-D1F2-3733BE358735}" dt="2021-03-15T06:12:38.085" v="1"/>
        <pc:sldMkLst>
          <pc:docMk/>
          <pc:sldMk cId="123747978" sldId="271"/>
        </pc:sldMkLst>
      </pc:sldChg>
      <pc:sldChg chg="addCm">
        <pc:chgData name="Davide Benvegnu" userId="S::dabenveg@microsoft.com::98b54e3e-ff4c-42eb-95d2-6c71212f0ac6" providerId="AD" clId="Web-{F56AB49F-E08E-0000-D1F2-3733BE358735}" dt="2021-03-15T06:13:45.120" v="5"/>
        <pc:sldMkLst>
          <pc:docMk/>
          <pc:sldMk cId="1541167527" sldId="272"/>
        </pc:sldMkLst>
      </pc:sldChg>
      <pc:sldChg chg="addCm modCm">
        <pc:chgData name="Davide Benvegnu" userId="S::dabenveg@microsoft.com::98b54e3e-ff4c-42eb-95d2-6c71212f0ac6" providerId="AD" clId="Web-{F56AB49F-E08E-0000-D1F2-3733BE358735}" dt="2021-03-15T06:16:39.318" v="8"/>
        <pc:sldMkLst>
          <pc:docMk/>
          <pc:sldMk cId="442641118" sldId="274"/>
        </pc:sldMkLst>
      </pc:sldChg>
      <pc:sldChg chg="modNotes">
        <pc:chgData name="Davide Benvegnu" userId="S::dabenveg@microsoft.com::98b54e3e-ff4c-42eb-95d2-6c71212f0ac6" providerId="AD" clId="Web-{F56AB49F-E08E-0000-D1F2-3733BE358735}" dt="2021-03-15T06:12:52.804" v="4"/>
        <pc:sldMkLst>
          <pc:docMk/>
          <pc:sldMk cId="3848996402" sldId="337"/>
        </pc:sldMkLst>
      </pc:sldChg>
    </pc:docChg>
  </pc:docChgLst>
  <pc:docChgLst>
    <pc:chgData name="Lia Keston" userId="S::likeston@microsoft.com::6e79b98a-595d-4e43-953a-a2d2c0282e3a" providerId="AD" clId="Web-{94CDAD9F-808F-0000-D168-A10C97B9D982}"/>
    <pc:docChg chg="mod">
      <pc:chgData name="Lia Keston" userId="S::likeston@microsoft.com::6e79b98a-595d-4e43-953a-a2d2c0282e3a" providerId="AD" clId="Web-{94CDAD9F-808F-0000-D168-A10C97B9D982}" dt="2021-02-22T17:05:06.680" v="4"/>
      <pc:docMkLst>
        <pc:docMk/>
      </pc:docMkLst>
      <pc:sldChg chg="addCm">
        <pc:chgData name="Lia Keston" userId="S::likeston@microsoft.com::6e79b98a-595d-4e43-953a-a2d2c0282e3a" providerId="AD" clId="Web-{94CDAD9F-808F-0000-D168-A10C97B9D982}" dt="2021-02-22T16:59:52.813" v="1"/>
        <pc:sldMkLst>
          <pc:docMk/>
          <pc:sldMk cId="1047852325" sldId="270"/>
        </pc:sldMkLst>
      </pc:sldChg>
      <pc:sldChg chg="addCm">
        <pc:chgData name="Lia Keston" userId="S::likeston@microsoft.com::6e79b98a-595d-4e43-953a-a2d2c0282e3a" providerId="AD" clId="Web-{94CDAD9F-808F-0000-D168-A10C97B9D982}" dt="2021-02-22T17:05:06.680" v="4"/>
        <pc:sldMkLst>
          <pc:docMk/>
          <pc:sldMk cId="3644080875" sldId="273"/>
        </pc:sldMkLst>
      </pc:sldChg>
      <pc:sldChg chg="addCm">
        <pc:chgData name="Lia Keston" userId="S::likeston@microsoft.com::6e79b98a-595d-4e43-953a-a2d2c0282e3a" providerId="AD" clId="Web-{94CDAD9F-808F-0000-D168-A10C97B9D982}" dt="2021-02-22T17:01:54.082" v="2"/>
        <pc:sldMkLst>
          <pc:docMk/>
          <pc:sldMk cId="184877730" sldId="278"/>
        </pc:sldMkLst>
      </pc:sldChg>
      <pc:sldChg chg="addCm">
        <pc:chgData name="Lia Keston" userId="S::likeston@microsoft.com::6e79b98a-595d-4e43-953a-a2d2c0282e3a" providerId="AD" clId="Web-{94CDAD9F-808F-0000-D168-A10C97B9D982}" dt="2021-02-22T17:02:15.254" v="3"/>
        <pc:sldMkLst>
          <pc:docMk/>
          <pc:sldMk cId="1956893081" sldId="280"/>
        </pc:sldMkLst>
      </pc:sldChg>
    </pc:docChg>
  </pc:docChgLst>
  <pc:docChgLst>
    <pc:chgData name="David Polite" userId="S::dapolite@microsoft.com::e09d7110-74e9-4304-8efc-0543c1ae46f0" providerId="AD" clId="Web-{D1D0B49F-A05D-0000-D567-E4A112CCB951}"/>
    <pc:docChg chg="mod modSld">
      <pc:chgData name="David Polite" userId="S::dapolite@microsoft.com::e09d7110-74e9-4304-8efc-0543c1ae46f0" providerId="AD" clId="Web-{D1D0B49F-A05D-0000-D567-E4A112CCB951}" dt="2021-03-16T11:58:04.625" v="87"/>
      <pc:docMkLst>
        <pc:docMk/>
      </pc:docMkLst>
      <pc:sldChg chg="modCm">
        <pc:chgData name="David Polite" userId="S::dapolite@microsoft.com::e09d7110-74e9-4304-8efc-0543c1ae46f0" providerId="AD" clId="Web-{D1D0B49F-A05D-0000-D567-E4A112CCB951}" dt="2021-03-16T11:52:51.319" v="1"/>
        <pc:sldMkLst>
          <pc:docMk/>
          <pc:sldMk cId="3545795878" sldId="259"/>
        </pc:sldMkLst>
      </pc:sldChg>
      <pc:sldChg chg="modSp modCm">
        <pc:chgData name="David Polite" userId="S::dapolite@microsoft.com::e09d7110-74e9-4304-8efc-0543c1ae46f0" providerId="AD" clId="Web-{D1D0B49F-A05D-0000-D567-E4A112CCB951}" dt="2021-03-16T11:53:32.523" v="7"/>
        <pc:sldMkLst>
          <pc:docMk/>
          <pc:sldMk cId="123747978" sldId="271"/>
        </pc:sldMkLst>
        <pc:spChg chg="mod">
          <ac:chgData name="David Polite" userId="S::dapolite@microsoft.com::e09d7110-74e9-4304-8efc-0543c1ae46f0" providerId="AD" clId="Web-{D1D0B49F-A05D-0000-D567-E4A112CCB951}" dt="2021-03-16T11:53:16.679" v="5" actId="20577"/>
          <ac:spMkLst>
            <pc:docMk/>
            <pc:sldMk cId="123747978" sldId="271"/>
            <ac:spMk id="501" creationId="{00000000-0000-0000-0000-000000000000}"/>
          </ac:spMkLst>
        </pc:spChg>
      </pc:sldChg>
      <pc:sldChg chg="modCm modNotes">
        <pc:chgData name="David Polite" userId="S::dapolite@microsoft.com::e09d7110-74e9-4304-8efc-0543c1ae46f0" providerId="AD" clId="Web-{D1D0B49F-A05D-0000-D567-E4A112CCB951}" dt="2021-03-16T11:56:04.449" v="84"/>
        <pc:sldMkLst>
          <pc:docMk/>
          <pc:sldMk cId="1541167527" sldId="272"/>
        </pc:sldMkLst>
      </pc:sldChg>
      <pc:sldChg chg="modSp modCm">
        <pc:chgData name="David Polite" userId="S::dapolite@microsoft.com::e09d7110-74e9-4304-8efc-0543c1ae46f0" providerId="AD" clId="Web-{D1D0B49F-A05D-0000-D567-E4A112CCB951}" dt="2021-03-16T11:58:04.625" v="87"/>
        <pc:sldMkLst>
          <pc:docMk/>
          <pc:sldMk cId="442641118" sldId="274"/>
        </pc:sldMkLst>
        <pc:spChg chg="mod">
          <ac:chgData name="David Polite" userId="S::dapolite@microsoft.com::e09d7110-74e9-4304-8efc-0543c1ae46f0" providerId="AD" clId="Web-{D1D0B49F-A05D-0000-D567-E4A112CCB951}" dt="2021-03-16T11:56:52.623" v="86" actId="20577"/>
          <ac:spMkLst>
            <pc:docMk/>
            <pc:sldMk cId="442641118" sldId="274"/>
            <ac:spMk id="544" creationId="{00000000-0000-0000-0000-000000000000}"/>
          </ac:spMkLst>
        </pc:spChg>
      </pc:sldChg>
      <pc:sldChg chg="modSp">
        <pc:chgData name="David Polite" userId="S::dapolite@microsoft.com::e09d7110-74e9-4304-8efc-0543c1ae46f0" providerId="AD" clId="Web-{D1D0B49F-A05D-0000-D567-E4A112CCB951}" dt="2021-03-16T11:53:23.757" v="6" actId="20577"/>
        <pc:sldMkLst>
          <pc:docMk/>
          <pc:sldMk cId="3848996402" sldId="337"/>
        </pc:sldMkLst>
        <pc:spChg chg="mod">
          <ac:chgData name="David Polite" userId="S::dapolite@microsoft.com::e09d7110-74e9-4304-8efc-0543c1ae46f0" providerId="AD" clId="Web-{D1D0B49F-A05D-0000-D567-E4A112CCB951}" dt="2021-03-16T11:53:23.757" v="6" actId="20577"/>
          <ac:spMkLst>
            <pc:docMk/>
            <pc:sldMk cId="3848996402" sldId="337"/>
            <ac:spMk id="501" creationId="{00000000-0000-0000-0000-000000000000}"/>
          </ac:spMkLst>
        </pc:spChg>
      </pc:sldChg>
    </pc:docChg>
  </pc:docChgLst>
</pc:chgInfo>
</file>

<file path=ppt/comments/modernComment_10E_3E74F525.xml><?xml version="1.0" encoding="utf-8"?>
<p188:cmLst xmlns:a="http://schemas.openxmlformats.org/drawingml/2006/main" xmlns:r="http://schemas.openxmlformats.org/officeDocument/2006/relationships" xmlns:p188="http://schemas.microsoft.com/office/powerpoint/2018/8/main">
  <p188:cm id="{5AB2692E-120B-4242-902B-4CCA878A5F9E}" authorId="{F069B24F-ACB5-BB00-C9C8-8A88C6C13747}" status="resolved" created="2021-02-22T16:59:52.813" complete="100000">
    <pc:sldMkLst xmlns:pc="http://schemas.microsoft.com/office/powerpoint/2013/main/command">
      <pc:docMk/>
      <pc:sldMk cId="1047852325" sldId="270"/>
    </pc:sldMkLst>
    <p188:txBody>
      <a:bodyPr/>
      <a:lstStyle/>
      <a:p>
        <a:r>
          <a:rPr lang="en-US"/>
          <a:t>The first bullet is important, would be great to expand slightly on the definition of DevOps to make the distinction.</a:t>
        </a:r>
      </a:p>
    </p188:txBody>
  </p188:cm>
</p188:cmLst>
</file>

<file path=ppt/comments/modernComment_10F_7603E8A.xml><?xml version="1.0" encoding="utf-8"?>
<p188:cmLst xmlns:a="http://schemas.openxmlformats.org/drawingml/2006/main" xmlns:r="http://schemas.openxmlformats.org/officeDocument/2006/relationships" xmlns:p188="http://schemas.microsoft.com/office/powerpoint/2018/8/main">
  <p188:cm id="{CCEDCBB7-1075-4674-AFD5-7356D90A6214}" authorId="{DF112607-22C1-49E6-2C9C-4CDDE91873B4}" status="resolved" created="2021-03-15T06:12:38.085" complete="100000">
    <pc:sldMkLst xmlns:pc="http://schemas.microsoft.com/office/powerpoint/2013/main/command">
      <pc:docMk/>
      <pc:sldMk cId="123747978" sldId="271"/>
    </pc:sldMkLst>
    <p188:txBody>
      <a:bodyPr/>
      <a:lstStyle/>
      <a:p>
        <a:r>
          <a:rPr lang="en-US"/>
          <a:t>I wouldn't call "basic" a workflow with Matrix :)</a:t>
        </a:r>
      </a:p>
    </p188:txBody>
  </p188:cm>
</p188:cmLst>
</file>

<file path=ppt/comments/modernComment_110_5BDC59A7.xml><?xml version="1.0" encoding="utf-8"?>
<p188:cmLst xmlns:a="http://schemas.openxmlformats.org/drawingml/2006/main" xmlns:r="http://schemas.openxmlformats.org/officeDocument/2006/relationships" xmlns:p188="http://schemas.microsoft.com/office/powerpoint/2018/8/main">
  <p188:cm id="{DCB66ABF-BB10-4D7E-8169-E0E4865FE208}" authorId="{DF112607-22C1-49E6-2C9C-4CDDE91873B4}" status="resolved" created="2021-03-15T06:13:45.120" complete="100000">
    <pc:sldMkLst xmlns:pc="http://schemas.microsoft.com/office/powerpoint/2013/main/command">
      <pc:docMk/>
      <pc:sldMk cId="1541167527" sldId="272"/>
    </pc:sldMkLst>
    <p188:txBody>
      <a:bodyPr/>
      <a:lstStyle/>
      <a:p>
        <a:r>
          <a:rPr lang="en-US"/>
          <a:t>It's probably worthwhile to briefly mention what a Linter does</a:t>
        </a:r>
      </a:p>
    </p188:txBody>
  </p188:cm>
</p188:cmLst>
</file>

<file path=ppt/comments/modernComment_111_D93442EB.xml><?xml version="1.0" encoding="utf-8"?>
<p188:cmLst xmlns:a="http://schemas.openxmlformats.org/drawingml/2006/main" xmlns:r="http://schemas.openxmlformats.org/officeDocument/2006/relationships" xmlns:p188="http://schemas.microsoft.com/office/powerpoint/2018/8/main">
  <p188:cm id="{9FB1D5F4-50D0-49B7-B9C3-09E9DE132946}" authorId="{F069B24F-ACB5-BB00-C9C8-8A88C6C13747}" status="resolved" created="2021-02-22T17:05:06.680" complete="100000">
    <pc:sldMkLst xmlns:pc="http://schemas.microsoft.com/office/powerpoint/2013/main/command">
      <pc:docMk/>
      <pc:sldMk cId="3644080875" sldId="273"/>
    </pc:sldMkLst>
    <p188:txBody>
      <a:bodyPr/>
      <a:lstStyle/>
      <a:p>
        <a:r>
          <a:rPr lang="en-US"/>
          <a:t>Presenter might want to make a distinction between Continuous Delivery and Continuous Deploy in this section.</a:t>
        </a:r>
      </a:p>
    </p188:txBody>
  </p188:cm>
</p188:cmLst>
</file>

<file path=ppt/comments/modernComment_116_B0502A2.xml><?xml version="1.0" encoding="utf-8"?>
<p188:cmLst xmlns:a="http://schemas.openxmlformats.org/drawingml/2006/main" xmlns:r="http://schemas.openxmlformats.org/officeDocument/2006/relationships" xmlns:p188="http://schemas.microsoft.com/office/powerpoint/2018/8/main">
  <p188:cm id="{39F01121-1E4C-47B7-8EF3-60128FEC5724}" authorId="{F069B24F-ACB5-BB00-C9C8-8A88C6C13747}" status="resolved" created="2021-02-22T17:01:54.082" complete="100000">
    <pc:sldMkLst xmlns:pc="http://schemas.microsoft.com/office/powerpoint/2013/main/command">
      <pc:docMk/>
      <pc:sldMk cId="184877730" sldId="278"/>
    </pc:sldMkLst>
    <p188:txBody>
      <a:bodyPr/>
      <a:lstStyle/>
      <a:p>
        <a:r>
          <a:rPr lang="en-US"/>
          <a:t>RE: opening PRs early/cultural change is part of the broader need for cultural adoption to fully realize benefits of DevOps</a:t>
        </a:r>
      </a:p>
    </p188:txBody>
  </p188:cm>
</p188:cmLst>
</file>

<file path=ppt/comments/modernComment_118_74A3D199.xml><?xml version="1.0" encoding="utf-8"?>
<p188:cmLst xmlns:a="http://schemas.openxmlformats.org/drawingml/2006/main" xmlns:r="http://schemas.openxmlformats.org/officeDocument/2006/relationships" xmlns:p188="http://schemas.microsoft.com/office/powerpoint/2018/8/main">
  <p188:cm id="{75A95E4B-7FBF-48F4-AF0F-59F26893CA47}" authorId="{F069B24F-ACB5-BB00-C9C8-8A88C6C13747}" status="resolved" created="2021-02-22T17:02:15.254" complete="100000">
    <pc:sldMkLst xmlns:pc="http://schemas.microsoft.com/office/powerpoint/2013/main/command">
      <pc:docMk/>
      <pc:sldMk cId="1956893081" sldId="280"/>
    </pc:sldMkLst>
    <p188:txBody>
      <a:bodyPr/>
      <a:lstStyle/>
      <a:p>
        <a:r>
          <a:rPr lang="en-US"/>
          <a:t>Just minor note: might want to replace "master" with "main"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ab.github.com/githubtraining/github-actions:-continuous-integr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ithub.com/actions?utf8=%E2%9C%93&amp;q=setup&amp;type=&amp;langua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github/super-lin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b.github.com/githubtraining/github-actions:-continuous-delivery-with-azur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ab.github.com/githubtraining/github-actions:-continuous-delivery-with-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ab.github.com/githubtraining/github-actions:-continuous-delivery-with-aw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github.com/en/actions/reference/workflow-syntax-for-github-actions#jobsjobs_idoutpu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github/super-lint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312069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b49892136_2_2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g8b49892136_2_29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Benefits of CI</a:t>
            </a:r>
            <a:endParaRPr sz="1400">
              <a:latin typeface="Helvetica Neue"/>
              <a:ea typeface="Helvetica Neue"/>
              <a:cs typeface="Helvetica Neue"/>
              <a:sym typeface="Helvetica Neue"/>
            </a:endParaRPr>
          </a:p>
          <a:p>
            <a:pPr marL="914400" lvl="1"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Code is </a:t>
            </a:r>
            <a:r>
              <a:rPr lang="en" sz="1400" err="1">
                <a:latin typeface="Helvetica Neue"/>
                <a:ea typeface="Helvetica Neue"/>
                <a:cs typeface="Helvetica Neue"/>
                <a:sym typeface="Helvetica Neue"/>
              </a:rPr>
              <a:t>alway</a:t>
            </a:r>
            <a:r>
              <a:rPr lang="en" sz="1400">
                <a:latin typeface="Helvetica Neue"/>
                <a:ea typeface="Helvetica Neue"/>
                <a:cs typeface="Helvetica Neue"/>
                <a:sym typeface="Helvetica Neue"/>
              </a:rPr>
              <a:t> kept in a deployable state</a:t>
            </a:r>
            <a:endParaRPr sz="1400">
              <a:latin typeface="Helvetica Neue"/>
              <a:ea typeface="Helvetica Neue"/>
              <a:cs typeface="Helvetica Neue"/>
              <a:sym typeface="Helvetica Neue"/>
            </a:endParaRPr>
          </a:p>
          <a:p>
            <a:pPr marL="1371600" lvl="2"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Having strong tests</a:t>
            </a:r>
            <a:endParaRPr sz="1400">
              <a:latin typeface="Helvetica Neue"/>
              <a:ea typeface="Helvetica Neue"/>
              <a:cs typeface="Helvetica Neue"/>
              <a:sym typeface="Helvetica Neue"/>
            </a:endParaRPr>
          </a:p>
          <a:p>
            <a:pPr marL="1371600" lvl="2"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Using feature flags/toggles or dark ships. GitHub using canary deployments.</a:t>
            </a:r>
            <a:endParaRPr sz="1400">
              <a:latin typeface="Helvetica Neue"/>
              <a:ea typeface="Helvetica Neue"/>
              <a:cs typeface="Helvetica Neue"/>
              <a:sym typeface="Helvetica Neue"/>
            </a:endParaRPr>
          </a:p>
          <a:p>
            <a:pPr marL="1371600" lvl="2"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A lot of feature toggle frameworks out there</a:t>
            </a:r>
            <a:endParaRPr sz="1400">
              <a:latin typeface="Helvetica Neue"/>
              <a:ea typeface="Helvetica Neue"/>
              <a:cs typeface="Helvetica Neue"/>
              <a:sym typeface="Helvetica Neue"/>
            </a:endParaRPr>
          </a:p>
          <a:p>
            <a:pPr marL="1371600" lvl="2"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Which means treating the tests, the infrastructure, and release automation as first class citizens</a:t>
            </a:r>
            <a:endParaRPr sz="1400">
              <a:latin typeface="Helvetica Neue"/>
              <a:ea typeface="Helvetica Neue"/>
              <a:cs typeface="Helvetica Neue"/>
              <a:sym typeface="Helvetica Neue"/>
            </a:endParaRPr>
          </a:p>
          <a:p>
            <a:pPr marL="914400" lvl="1"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Prioritizing working CI over release of new features</a:t>
            </a:r>
            <a:endParaRPr sz="1400">
              <a:latin typeface="Helvetica Neue"/>
              <a:ea typeface="Helvetica Neue"/>
              <a:cs typeface="Helvetica Neue"/>
              <a:sym typeface="Helvetica Neue"/>
            </a:endParaRPr>
          </a:p>
          <a:p>
            <a:pPr marL="914400" lvl="1"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Fast automated feedback on release readiness and releases are happening in a sustainable manner</a:t>
            </a:r>
            <a:endParaRPr sz="1400">
              <a:latin typeface="Helvetica Neue"/>
              <a:ea typeface="Helvetica Neue"/>
              <a:cs typeface="Helvetica Neue"/>
              <a:sym typeface="Helvetica Neue"/>
            </a:endParaRPr>
          </a:p>
          <a:p>
            <a:pPr marL="1371600" lvl="2"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Examples</a:t>
            </a:r>
            <a:endParaRPr sz="1400">
              <a:latin typeface="Helvetica Neue"/>
              <a:ea typeface="Helvetica Neue"/>
              <a:cs typeface="Helvetica Neue"/>
              <a:sym typeface="Helvetica Neue"/>
            </a:endParaRPr>
          </a:p>
          <a:p>
            <a:pPr marL="1828800" lvl="3"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New shopping cart for ecommerce app -&gt; rolling deployments to a e.g. specific demographic</a:t>
            </a:r>
            <a:endParaRPr sz="1400">
              <a:latin typeface="Helvetica Neue"/>
              <a:ea typeface="Helvetica Neue"/>
              <a:cs typeface="Helvetica Neue"/>
              <a:sym typeface="Helvetica Neue"/>
            </a:endParaRPr>
          </a:p>
          <a:p>
            <a:pPr marL="1828800" lvl="3"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A/B testing using feature flags, e.g. send 10% of users to the new feature, 90% to the old one</a:t>
            </a:r>
            <a:endParaRPr sz="1400">
              <a:latin typeface="Helvetica Neue"/>
              <a:ea typeface="Helvetica Neue"/>
              <a:cs typeface="Helvetica Neue"/>
              <a:sym typeface="Helvetica Neue"/>
            </a:endParaRPr>
          </a:p>
          <a:p>
            <a:pPr marL="1828800" lvl="3" indent="-317500" algn="l" rtl="0">
              <a:lnSpc>
                <a:spcPct val="117999"/>
              </a:lnSpc>
              <a:spcBef>
                <a:spcPts val="0"/>
              </a:spcBef>
              <a:spcAft>
                <a:spcPts val="0"/>
              </a:spcAft>
              <a:buSzPts val="1400"/>
              <a:buFont typeface="Helvetica Neue"/>
              <a:buChar char="●"/>
            </a:pPr>
            <a:r>
              <a:rPr lang="en" sz="1400">
                <a:solidFill>
                  <a:schemeClr val="dk1"/>
                </a:solidFill>
                <a:latin typeface="Helvetica Neue"/>
                <a:ea typeface="Helvetica Neue"/>
                <a:cs typeface="Helvetica Neue"/>
                <a:sym typeface="Helvetica Neue"/>
              </a:rPr>
              <a:t>GitHub customers can get flagged into beta features to get early access, and for GitHub to get early feedback</a:t>
            </a:r>
            <a:endParaRPr sz="1400">
              <a:solidFill>
                <a:schemeClr val="dk1"/>
              </a:solidFill>
              <a:latin typeface="Helvetica Neue"/>
              <a:ea typeface="Helvetica Neue"/>
              <a:cs typeface="Helvetica Neue"/>
              <a:sym typeface="Helvetica Neue"/>
            </a:endParaRPr>
          </a:p>
          <a:p>
            <a:pPr marL="2286000" lvl="4" indent="-317500" algn="l" rtl="0">
              <a:lnSpc>
                <a:spcPct val="117999"/>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E.g. team sync</a:t>
            </a:r>
            <a:endParaRPr sz="1400">
              <a:solidFill>
                <a:schemeClr val="dk1"/>
              </a:solidFill>
              <a:latin typeface="Helvetica Neue"/>
              <a:ea typeface="Helvetica Neue"/>
              <a:cs typeface="Helvetica Neue"/>
              <a:sym typeface="Helvetica Neue"/>
            </a:endParaRPr>
          </a:p>
          <a:p>
            <a:pPr marL="2286000" lvl="4" indent="-317500" algn="l" rtl="0">
              <a:lnSpc>
                <a:spcPct val="117999"/>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Staff shipping to let employees see code before it’s shipped</a:t>
            </a:r>
            <a:endParaRPr sz="1400">
              <a:solidFill>
                <a:schemeClr val="dk1"/>
              </a:solidFill>
              <a:latin typeface="Helvetica Neue"/>
              <a:ea typeface="Helvetica Neue"/>
              <a:cs typeface="Helvetica Neue"/>
              <a:sym typeface="Helvetica Neue"/>
            </a:endParaRPr>
          </a:p>
          <a:p>
            <a:pPr marL="914400" lvl="1"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It also means that deployment becomes a business decision rather than a technical one (improved confidence)</a:t>
            </a: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000"/>
          </a:p>
        </p:txBody>
      </p:sp>
    </p:spTree>
    <p:extLst>
      <p:ext uri="{BB962C8B-B14F-4D97-AF65-F5344CB8AC3E}">
        <p14:creationId xmlns:p14="http://schemas.microsoft.com/office/powerpoint/2010/main" val="120282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8b49892136_2_2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8b49892136_2_2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42900">
              <a:buSzPts val="1400"/>
              <a:buFont typeface="Helvetica Neue,Sans-Serif"/>
              <a:buChar char="●"/>
            </a:pPr>
            <a:r>
              <a:rPr lang="en"/>
              <a:t>A single job, with 4 steps</a:t>
            </a:r>
            <a:endParaRPr lang="en-US"/>
          </a:p>
          <a:p>
            <a:pPr indent="-342900">
              <a:buSzPts val="1400"/>
              <a:buFont typeface="Helvetica Neue,Sans-Serif"/>
              <a:buChar char="●"/>
            </a:pPr>
            <a:r>
              <a:rPr lang="en"/>
              <a:t>Runs on the VM</a:t>
            </a:r>
            <a:endParaRPr lang="en-US"/>
          </a:p>
          <a:p>
            <a:pPr lvl="1" indent="-342900">
              <a:buSzPts val="1400"/>
              <a:buFont typeface="Helvetica Neue,Sans-Serif"/>
              <a:buChar char="○"/>
            </a:pPr>
            <a:r>
              <a:rPr lang="en"/>
              <a:t>Ubuntu in this case</a:t>
            </a:r>
            <a:endParaRPr lang="en-US"/>
          </a:p>
          <a:p>
            <a:pPr marL="457200" lvl="0" indent="-317500" algn="l">
              <a:spcBef>
                <a:spcPts val="0"/>
              </a:spcBef>
              <a:spcAft>
                <a:spcPts val="0"/>
              </a:spcAft>
              <a:buSzPts val="1400"/>
              <a:buFont typeface="Helvetica Neue"/>
              <a:buChar char="●"/>
            </a:pPr>
            <a:r>
              <a:rPr lang="en" sz="1400">
                <a:latin typeface="Helvetica Neue"/>
                <a:ea typeface="Helvetica Neue"/>
                <a:cs typeface="Helvetica Neue"/>
                <a:sym typeface="Helvetica Neue"/>
              </a:rPr>
              <a:t>This is a simple CI workflow one job and 4 steps</a:t>
            </a:r>
            <a:endParaRPr sz="1400">
              <a:latin typeface="Helvetica Neue"/>
              <a:ea typeface="Helvetica Neue"/>
              <a:cs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The job runs on an ubuntu runner</a:t>
            </a:r>
            <a:endParaRPr sz="140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Node CI</a:t>
            </a:r>
            <a:endParaRPr sz="140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sz="1400" err="1">
                <a:latin typeface="Helvetica Neue"/>
                <a:ea typeface="Helvetica Neue"/>
                <a:cs typeface="Helvetica Neue"/>
                <a:sym typeface="Helvetica Neue"/>
              </a:rPr>
              <a:t>Npm</a:t>
            </a:r>
            <a:r>
              <a:rPr lang="en" sz="1400">
                <a:latin typeface="Helvetica Neue"/>
                <a:ea typeface="Helvetica Neue"/>
                <a:cs typeface="Helvetica Neue"/>
                <a:sym typeface="Helvetica Neue"/>
              </a:rPr>
              <a:t> installed by default on the VM runner</a:t>
            </a:r>
            <a:endParaRPr sz="1400">
              <a:latin typeface="Helvetica Neue"/>
              <a:ea typeface="Helvetica Neue"/>
              <a:cs typeface="Helvetica Neue"/>
              <a:sym typeface="Helvetica Neue"/>
            </a:endParaRPr>
          </a:p>
          <a:p>
            <a:pPr indent="-317500">
              <a:buSzPts val="1400"/>
              <a:buFont typeface="Helvetica Neue"/>
              <a:buChar char="●"/>
            </a:pPr>
            <a:r>
              <a:rPr lang="en" sz="1400">
                <a:latin typeface="Helvetica Neue"/>
                <a:ea typeface="Helvetica Neue"/>
                <a:cs typeface="Helvetica Neue"/>
                <a:sym typeface="Helvetica Neue"/>
              </a:rPr>
              <a:t>It uses matrix build - matrix build are job which takes  arrays of inputs (1 or more) and runs the multiple jobs for each combination concurrently</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A similar workflow can be created e.g. for maven to test and build your Java apps</a:t>
            </a:r>
            <a:endParaRPr sz="1400">
              <a:latin typeface="Helvetica Neue"/>
              <a:ea typeface="Helvetica Neue"/>
              <a:cs typeface="Helvetica Neue"/>
              <a:sym typeface="Helvetica Neue"/>
            </a:endParaRPr>
          </a:p>
          <a:p>
            <a:pPr marL="0" lvl="0" indent="0" algn="l" rtl="0">
              <a:spcBef>
                <a:spcPts val="0"/>
              </a:spcBef>
              <a:spcAft>
                <a:spcPts val="0"/>
              </a:spcAft>
              <a:buNone/>
            </a:pPr>
            <a:endParaRPr lang="en">
              <a:ea typeface="Helvetica Neue"/>
            </a:endParaRPr>
          </a:p>
          <a:p>
            <a:pPr marL="0" lvl="0" indent="0" algn="l" rtl="0">
              <a:spcBef>
                <a:spcPts val="0"/>
              </a:spcBef>
              <a:spcAft>
                <a:spcPts val="0"/>
              </a:spcAft>
              <a:buNone/>
            </a:pPr>
            <a:endParaRPr/>
          </a:p>
          <a:p>
            <a:pPr marL="0" lvl="0" indent="0" algn="l" rtl="0">
              <a:spcBef>
                <a:spcPts val="0"/>
              </a:spcBef>
              <a:spcAft>
                <a:spcPts val="0"/>
              </a:spcAft>
              <a:buNone/>
            </a:pPr>
            <a:r>
              <a:rPr lang="en-US" i="1"/>
              <a:t>********</a:t>
            </a:r>
          </a:p>
          <a:p>
            <a:pPr marL="0" indent="0">
              <a:buNone/>
            </a:pPr>
            <a:r>
              <a:rPr lang="en-US" i="1"/>
              <a:t>Resources</a:t>
            </a:r>
          </a:p>
          <a:p>
            <a:pPr indent="-342900">
              <a:buFont typeface="Helvetica Neue,Sans-Serif"/>
              <a:buChar char="●"/>
            </a:pPr>
            <a:r>
              <a:rPr lang="en-US" i="1"/>
              <a:t>Learning Lab: </a:t>
            </a:r>
            <a:r>
              <a:rPr lang="en" i="1" u="sng">
                <a:hlinkClick r:id="rId3"/>
              </a:rPr>
              <a:t>https://lab.github.com/githubtraining/github-actions:-continuous-integration</a:t>
            </a:r>
            <a:endParaRPr lang="en-US" i="1"/>
          </a:p>
          <a:p>
            <a:pPr indent="-342900">
              <a:buFont typeface="Helvetica Neue,Sans-Serif"/>
              <a:buChar char="●"/>
            </a:pPr>
            <a:r>
              <a:rPr lang="en" i="1"/>
              <a:t>Setup for most languages in </a:t>
            </a:r>
            <a:r>
              <a:rPr lang="en" i="1" u="sng">
                <a:hlinkClick r:id="rId4"/>
              </a:rPr>
              <a:t>github.com/actions</a:t>
            </a:r>
            <a:r>
              <a:rPr lang="en" i="1"/>
              <a:t> </a:t>
            </a:r>
            <a:endParaRPr lang="en" i="1" u="sng"/>
          </a:p>
          <a:p>
            <a:pPr marL="0" indent="0">
              <a:buNone/>
            </a:pPr>
            <a:r>
              <a:rPr lang="en-US" i="1"/>
              <a:t>********</a:t>
            </a:r>
          </a:p>
        </p:txBody>
      </p:sp>
    </p:spTree>
    <p:extLst>
      <p:ext uri="{BB962C8B-B14F-4D97-AF65-F5344CB8AC3E}">
        <p14:creationId xmlns:p14="http://schemas.microsoft.com/office/powerpoint/2010/main" val="101858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8b49892136_2_2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8b49892136_2_2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indent="0">
              <a:buSzPts val="1400"/>
              <a:buNone/>
            </a:pPr>
            <a:endParaRPr lang="en">
              <a:ea typeface="Helvetica Neue"/>
            </a:endParaRPr>
          </a:p>
          <a:p>
            <a:pPr indent="-317500">
              <a:buSzPts val="1400"/>
              <a:buFont typeface="Helvetica Neue"/>
              <a:buChar char="●"/>
            </a:pPr>
            <a:r>
              <a:rPr lang="en" sz="1400" i="1" dirty="0">
                <a:latin typeface="Helvetica Neue"/>
                <a:ea typeface="Helvetica Neue"/>
                <a:cs typeface="Helvetica Neue"/>
              </a:rPr>
              <a:t>Walk through the steps in appropriate detail for the audience</a:t>
            </a:r>
            <a:endParaRPr lang="en" sz="1400" dirty="0">
              <a:latin typeface="Helvetica Neue"/>
              <a:ea typeface="Helvetica Neue"/>
              <a:cs typeface="Helvetica Neue"/>
            </a:endParaRPr>
          </a:p>
          <a:p>
            <a:pPr marL="457200" lvl="0" indent="-317500" algn="l">
              <a:spcBef>
                <a:spcPts val="0"/>
              </a:spcBef>
              <a:spcAft>
                <a:spcPts val="0"/>
              </a:spcAft>
              <a:buSzPts val="1400"/>
              <a:buFont typeface="Helvetica Neue"/>
              <a:buChar char="●"/>
            </a:pPr>
            <a:r>
              <a:rPr lang="en" sz="1400" dirty="0">
                <a:latin typeface="Helvetica Neue"/>
                <a:ea typeface="Helvetica Neue"/>
                <a:cs typeface="Helvetica Neue"/>
                <a:sym typeface="Helvetica Neue"/>
              </a:rPr>
              <a:t>Note the last step; making use of the </a:t>
            </a:r>
            <a:r>
              <a:rPr lang="en" sz="1400" dirty="0">
                <a:latin typeface="Helvetica Neue"/>
                <a:ea typeface="Helvetica Neue"/>
                <a:cs typeface="Helvetica Neue"/>
              </a:rPr>
              <a:t>GitHub-provided</a:t>
            </a:r>
            <a:r>
              <a:rPr lang="en" sz="1400" dirty="0">
                <a:latin typeface="Helvetica Neue"/>
                <a:ea typeface="Helvetica Neue"/>
                <a:cs typeface="Helvetica Neue"/>
                <a:sym typeface="Helvetica Neue"/>
              </a:rPr>
              <a:t> artifact storage</a:t>
            </a:r>
            <a:endParaRPr sz="1400" dirty="0">
              <a:latin typeface="Helvetica Neue"/>
              <a:ea typeface="Helvetica Neue"/>
              <a:cs typeface="Helvetica Neue"/>
            </a:endParaRPr>
          </a:p>
          <a:p>
            <a:pPr marL="139700" lvl="0" indent="0" algn="l" rtl="0">
              <a:spcBef>
                <a:spcPts val="0"/>
              </a:spcBef>
              <a:spcAft>
                <a:spcPts val="0"/>
              </a:spcAft>
              <a:buSzPts val="1400"/>
              <a:buNone/>
            </a:pPr>
            <a:endParaRPr lang="en" sz="1400">
              <a:latin typeface="Helvetica Neue"/>
              <a:ea typeface="Helvetica Neue"/>
              <a:cs typeface="Helvetica Neue"/>
            </a:endParaRPr>
          </a:p>
        </p:txBody>
      </p:sp>
    </p:spTree>
    <p:extLst>
      <p:ext uri="{BB962C8B-B14F-4D97-AF65-F5344CB8AC3E}">
        <p14:creationId xmlns:p14="http://schemas.microsoft.com/office/powerpoint/2010/main" val="3608709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d71050e9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8d71050e9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algn="l" rtl="0">
              <a:buSzPts val="1400"/>
            </a:pPr>
            <a:r>
              <a:rPr lang="en" sz="1400" dirty="0">
                <a:latin typeface="Helvetica Neue"/>
                <a:ea typeface="Helvetica Neue"/>
                <a:cs typeface="Helvetica Neue"/>
              </a:rPr>
              <a:t>The super linter validates your code by checking it for programmatic and styling errors. </a:t>
            </a:r>
          </a:p>
          <a:p>
            <a:pPr marL="457200" indent="-317500" algn="l">
              <a:buSzPts val="1400"/>
              <a:buFont typeface="Helvetica Neue"/>
              <a:buChar char="●"/>
            </a:pPr>
            <a:endParaRPr lang="en" sz="1400" dirty="0">
              <a:latin typeface="Helvetica Neue"/>
              <a:ea typeface="Helvetica Neue"/>
              <a:cs typeface="Helvetica Neue"/>
            </a:endParaRPr>
          </a:p>
          <a:p>
            <a:pPr marL="457200" lvl="0" indent="-317500" algn="l">
              <a:spcBef>
                <a:spcPts val="0"/>
              </a:spcBef>
              <a:spcAft>
                <a:spcPts val="0"/>
              </a:spcAft>
              <a:buSzPts val="1400"/>
              <a:buFont typeface="Helvetica Neue"/>
              <a:buChar char="●"/>
            </a:pPr>
            <a:r>
              <a:rPr lang="en" sz="1400" dirty="0">
                <a:latin typeface="Helvetica Neue"/>
                <a:ea typeface="Helvetica Neue"/>
                <a:cs typeface="Helvetica Neue"/>
                <a:sym typeface="Helvetica Neue"/>
              </a:rPr>
              <a:t>It is also very easy to add code quality checks here</a:t>
            </a:r>
            <a:endParaRPr sz="1400" dirty="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dirty="0">
                <a:latin typeface="Helvetica Neue"/>
                <a:ea typeface="Helvetica Neue"/>
                <a:cs typeface="Helvetica Neue"/>
                <a:sym typeface="Helvetica Neue"/>
              </a:rPr>
              <a:t>One such example is super linter which checks for a wide range of languages and frameworks (</a:t>
            </a:r>
            <a:r>
              <a:rPr lang="en" sz="1400" dirty="0" err="1">
                <a:latin typeface="Helvetica Neue"/>
                <a:ea typeface="Helvetica Neue"/>
                <a:cs typeface="Helvetica Neue"/>
                <a:sym typeface="Helvetica Neue"/>
              </a:rPr>
              <a:t>js</a:t>
            </a:r>
            <a:r>
              <a:rPr lang="en" sz="1400" dirty="0">
                <a:latin typeface="Helvetica Neue"/>
                <a:ea typeface="Helvetica Neue"/>
                <a:cs typeface="Helvetica Neue"/>
                <a:sym typeface="Helvetica Neue"/>
              </a:rPr>
              <a:t>, md, ...)</a:t>
            </a:r>
            <a:endParaRPr sz="1400" dirty="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dirty="0">
                <a:latin typeface="Helvetica Neue"/>
                <a:ea typeface="Helvetica Neue"/>
                <a:cs typeface="Helvetica Neue"/>
                <a:sym typeface="Helvetica Neue"/>
              </a:rPr>
              <a:t>Here is a very simple example - checkout the code on push or pull requests and Lint the codebase.</a:t>
            </a:r>
            <a:endParaRPr lang="en" dirty="0">
              <a:latin typeface="Helvetica Neue"/>
              <a:ea typeface="Helvetica Neue"/>
              <a:cs typeface="Helvetica Neue"/>
            </a:endParaRPr>
          </a:p>
          <a:p>
            <a:pPr indent="-317500">
              <a:buSzPts val="1400"/>
              <a:buFont typeface="Helvetica Neue"/>
              <a:buChar char="●"/>
            </a:pPr>
            <a:endParaRPr lang="en" sz="1400">
              <a:latin typeface="Helvetica Neue"/>
              <a:ea typeface="Helvetica Neue"/>
              <a:cs typeface="Helvetica Neue"/>
            </a:endParaRPr>
          </a:p>
          <a:p>
            <a:pPr marL="139700" indent="0">
              <a:buSzPts val="1400"/>
              <a:buNone/>
            </a:pPr>
            <a:r>
              <a:rPr lang="en" sz="1400" dirty="0">
                <a:latin typeface="Helvetica Neue"/>
                <a:ea typeface="Helvetica Neue"/>
                <a:cs typeface="Helvetica Neue"/>
              </a:rPr>
              <a:t>********</a:t>
            </a:r>
          </a:p>
          <a:p>
            <a:pPr marL="139700" indent="0">
              <a:buSzPts val="1400"/>
              <a:buNone/>
            </a:pPr>
            <a:r>
              <a:rPr lang="en" sz="1400" dirty="0">
                <a:latin typeface="Helvetica Neue"/>
                <a:ea typeface="Helvetica Neue"/>
                <a:cs typeface="Helvetica Neue"/>
              </a:rPr>
              <a:t>Resources</a:t>
            </a:r>
          </a:p>
          <a:p>
            <a:pPr indent="-342900">
              <a:buNone/>
            </a:pPr>
            <a:r>
              <a:rPr lang="en" u="sng" dirty="0">
                <a:hlinkClick r:id="rId3"/>
              </a:rPr>
              <a:t>https://github.com/github/super-linter/</a:t>
            </a:r>
            <a:endParaRPr lang="en" dirty="0">
              <a:hlinkClick r:id="rId3"/>
            </a:endParaRPr>
          </a:p>
          <a:p>
            <a:pPr indent="-342900">
              <a:buNone/>
            </a:pPr>
            <a:r>
              <a:rPr lang="en" dirty="0"/>
              <a:t>********</a:t>
            </a:r>
          </a:p>
        </p:txBody>
      </p:sp>
    </p:spTree>
    <p:extLst>
      <p:ext uri="{BB962C8B-B14F-4D97-AF65-F5344CB8AC3E}">
        <p14:creationId xmlns:p14="http://schemas.microsoft.com/office/powerpoint/2010/main" val="229933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b49892136_2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 name="Google Shape;524;g8b49892136_2_29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At this point we have covered some aspects of CI</a:t>
            </a:r>
            <a:endParaRPr sz="1400">
              <a:latin typeface="Helvetica Neue"/>
              <a:ea typeface="Helvetica Neue"/>
              <a:cs typeface="Helvetica Neue"/>
              <a:sym typeface="Helvetica Neue"/>
            </a:endParaRPr>
          </a:p>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Usually at this time a package is created and stored a package artifact repo</a:t>
            </a:r>
            <a:endParaRPr sz="1400">
              <a:latin typeface="Helvetica Neue"/>
              <a:ea typeface="Helvetica Neue"/>
              <a:cs typeface="Helvetica Neue"/>
              <a:sym typeface="Helvetica Neue"/>
            </a:endParaRPr>
          </a:p>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We will cover that in the later slides during Package Management</a:t>
            </a:r>
          </a:p>
          <a:p>
            <a:pPr marL="457200" indent="-317500" algn="l">
              <a:buSzPts val="1400"/>
              <a:buFont typeface="Helvetica Neue"/>
              <a:buChar char="●"/>
            </a:pPr>
            <a:endParaRPr lang="en" sz="1400">
              <a:latin typeface="Helvetica Neue"/>
              <a:ea typeface="Helvetica Neue"/>
              <a:cs typeface="Helvetica Neue"/>
            </a:endParaRPr>
          </a:p>
          <a:p>
            <a:pPr algn="l"/>
            <a:r>
              <a:rPr lang="en"/>
              <a:t>******************** </a:t>
            </a:r>
          </a:p>
          <a:p>
            <a:pPr algn="l"/>
            <a:r>
              <a:rPr lang="en"/>
              <a:t> </a:t>
            </a:r>
          </a:p>
          <a:p>
            <a:pPr algn="l"/>
            <a:r>
              <a:rPr lang="en"/>
              <a:t>Note to presenter: </a:t>
            </a:r>
          </a:p>
          <a:p>
            <a:pPr algn="l"/>
            <a:endParaRPr lang="en"/>
          </a:p>
          <a:p>
            <a:pPr algn="l"/>
            <a:r>
              <a:rPr lang="en"/>
              <a:t>Please be sure to highlight the difference between Continuous Delivery and Continuous Deploy.  With continuous delivery, changes are added to the main branch after tests have passed.  Continuous deployment goes and extra step by releasing to the customer in addition to adding changes to the main branch of code.</a:t>
            </a:r>
          </a:p>
          <a:p>
            <a:pPr algn="l"/>
            <a:endParaRPr lang="en"/>
          </a:p>
          <a:p>
            <a:pPr algn="l"/>
            <a:r>
              <a:rPr lang="en"/>
              <a:t>********************</a:t>
            </a:r>
          </a:p>
        </p:txBody>
      </p:sp>
    </p:spTree>
    <p:extLst>
      <p:ext uri="{BB962C8B-B14F-4D97-AF65-F5344CB8AC3E}">
        <p14:creationId xmlns:p14="http://schemas.microsoft.com/office/powerpoint/2010/main" val="143100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3ffbab533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3ffbab533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Builds an image and stores it in GitHub Package Registry</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GitHub Container Registry now in beta, can also be stored there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Deploys the image</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Depends on build job</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Authenticates with Azure using the CLI</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Deploys to Azure WebApp container</a:t>
            </a:r>
            <a:endParaRPr sz="1400">
              <a:solidFill>
                <a:schemeClr val="dk1"/>
              </a:solidFill>
            </a:endParaRPr>
          </a:p>
          <a:p>
            <a:pPr marL="1371600" lvl="2" indent="-317500" algn="l" rtl="0">
              <a:spcBef>
                <a:spcPts val="0"/>
              </a:spcBef>
              <a:spcAft>
                <a:spcPts val="0"/>
              </a:spcAft>
              <a:buClr>
                <a:schemeClr val="dk1"/>
              </a:buClr>
              <a:buSzPts val="1400"/>
              <a:buChar char="■"/>
            </a:pPr>
            <a:r>
              <a:rPr lang="en" sz="1400">
                <a:solidFill>
                  <a:schemeClr val="dk1"/>
                </a:solidFill>
              </a:rPr>
              <a:t>With an app name and image URI</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Deploys to AWS ECS (Elastic Container Service)</a:t>
            </a:r>
          </a:p>
          <a:p>
            <a:pPr lvl="1" indent="-317500">
              <a:buClr>
                <a:schemeClr val="dk1"/>
              </a:buClr>
              <a:buSzPts val="1400"/>
            </a:pPr>
            <a:endParaRPr lang="en" sz="1400"/>
          </a:p>
          <a:p>
            <a:pPr lvl="1" indent="-317500">
              <a:buClr>
                <a:schemeClr val="dk1"/>
              </a:buClr>
              <a:buSzPts val="1400"/>
            </a:pPr>
            <a:endParaRPr lang="en" sz="1400"/>
          </a:p>
          <a:p>
            <a:pPr marL="139700" indent="0">
              <a:buClr>
                <a:schemeClr val="dk1"/>
              </a:buClr>
              <a:buSzPts val="1400"/>
              <a:buNone/>
            </a:pPr>
            <a:r>
              <a:rPr lang="en" sz="1400" i="1"/>
              <a:t>********</a:t>
            </a:r>
          </a:p>
          <a:p>
            <a:pPr marL="139700" indent="0">
              <a:buSzPts val="1400"/>
              <a:buNone/>
            </a:pPr>
            <a:r>
              <a:rPr lang="en" sz="1400" i="1"/>
              <a:t>Resources</a:t>
            </a:r>
          </a:p>
          <a:p>
            <a:pPr indent="-342900">
              <a:buNone/>
            </a:pPr>
            <a:r>
              <a:rPr lang="en" i="1" u="sng">
                <a:hlinkClick r:id="rId3"/>
              </a:rPr>
              <a:t>https://lab.github.com/githubtraining/github-actions:-continuous-delivery-with-azure</a:t>
            </a:r>
            <a:endParaRPr lang="en-US" i="1"/>
          </a:p>
          <a:p>
            <a:pPr marL="139700" indent="0">
              <a:buSzPts val="1400"/>
              <a:buNone/>
            </a:pPr>
            <a:endParaRPr lang="en" sz="1400" i="1"/>
          </a:p>
          <a:p>
            <a:pPr marL="139700" indent="0">
              <a:buSzPts val="1400"/>
              <a:buNone/>
            </a:pPr>
            <a:r>
              <a:rPr lang="en" sz="1400" i="1"/>
              <a:t>********</a:t>
            </a:r>
          </a:p>
        </p:txBody>
      </p:sp>
    </p:spTree>
    <p:extLst>
      <p:ext uri="{BB962C8B-B14F-4D97-AF65-F5344CB8AC3E}">
        <p14:creationId xmlns:p14="http://schemas.microsoft.com/office/powerpoint/2010/main" val="393826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2852998dd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2852998dd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Builds an image and stores it in GitHub Package Registry</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GitHub Container Registry now in beta, can also be stored there</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Deploys the image</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Depends on build job</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Authenticates with Azure using the CLI</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Deploys to Azure WebApp container</a:t>
            </a:r>
            <a:endParaRPr sz="1400">
              <a:solidFill>
                <a:schemeClr val="dk1"/>
              </a:solidFill>
            </a:endParaRPr>
          </a:p>
          <a:p>
            <a:pPr marL="1371600" lvl="2" indent="-317500" algn="l" rtl="0">
              <a:spcBef>
                <a:spcPts val="0"/>
              </a:spcBef>
              <a:spcAft>
                <a:spcPts val="0"/>
              </a:spcAft>
              <a:buClr>
                <a:schemeClr val="dk1"/>
              </a:buClr>
              <a:buSzPts val="1400"/>
              <a:buChar char="■"/>
            </a:pPr>
            <a:r>
              <a:rPr lang="en" sz="1400">
                <a:solidFill>
                  <a:schemeClr val="dk1"/>
                </a:solidFill>
              </a:rPr>
              <a:t>With an app name and image URI</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Deploys to AWS ECS (Elastic Container Service)</a:t>
            </a:r>
          </a:p>
          <a:p>
            <a:pPr marL="914400" lvl="1" indent="-317500" algn="l">
              <a:buClr>
                <a:schemeClr val="dk1"/>
              </a:buClr>
              <a:buSzPts val="1400"/>
              <a:buChar char="○"/>
            </a:pPr>
            <a:endParaRPr lang="en" sz="1400"/>
          </a:p>
          <a:p>
            <a:pPr marL="596900" lvl="1" indent="0" algn="l">
              <a:buClr>
                <a:schemeClr val="dk1"/>
              </a:buClr>
              <a:buSzPts val="1400"/>
            </a:pPr>
            <a:r>
              <a:rPr lang="en" sz="1400" i="1"/>
              <a:t>********</a:t>
            </a:r>
          </a:p>
          <a:p>
            <a:pPr marL="596900" lvl="1" indent="0" algn="l">
              <a:buSzPts val="1400"/>
            </a:pPr>
            <a:r>
              <a:rPr lang="en" sz="1400" i="1"/>
              <a:t>Resources</a:t>
            </a:r>
          </a:p>
          <a:p>
            <a:pPr marL="1219200" indent="-914400" algn="l">
              <a:lnSpc>
                <a:spcPct val="110000"/>
              </a:lnSpc>
            </a:pPr>
            <a:r>
              <a:rPr lang="en" i="1" u="sng">
                <a:hlinkClick r:id="rId3"/>
              </a:rPr>
              <a:t>https://lab.github.com/githubtraining/github-actions:-continuous-delivery-with-azure</a:t>
            </a:r>
            <a:endParaRPr lang="en-US" i="1"/>
          </a:p>
          <a:p>
            <a:pPr marL="596900" lvl="1" indent="0" algn="l">
              <a:buSzPts val="1400"/>
            </a:pPr>
            <a:r>
              <a:rPr lang="en" sz="1400" i="1"/>
              <a:t>********</a:t>
            </a:r>
          </a:p>
        </p:txBody>
      </p:sp>
    </p:spTree>
    <p:extLst>
      <p:ext uri="{BB962C8B-B14F-4D97-AF65-F5344CB8AC3E}">
        <p14:creationId xmlns:p14="http://schemas.microsoft.com/office/powerpoint/2010/main" val="617934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2852998dd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2852998dd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Two jobs; build and deploy</a:t>
            </a:r>
            <a:endParaRPr sz="1400"/>
          </a:p>
          <a:p>
            <a:pPr marL="914400" lvl="1" indent="-317500" algn="l" rtl="0">
              <a:spcBef>
                <a:spcPts val="0"/>
              </a:spcBef>
              <a:spcAft>
                <a:spcPts val="0"/>
              </a:spcAft>
              <a:buSzPts val="1400"/>
              <a:buChar char="○"/>
            </a:pPr>
            <a:r>
              <a:rPr lang="en" sz="1400"/>
              <a:t>Dependency defined deploy -&gt; build</a:t>
            </a:r>
            <a:endParaRPr sz="1400"/>
          </a:p>
          <a:p>
            <a:pPr marL="457200" lvl="0" indent="-317500" algn="l" rtl="0">
              <a:spcBef>
                <a:spcPts val="0"/>
              </a:spcBef>
              <a:spcAft>
                <a:spcPts val="0"/>
              </a:spcAft>
              <a:buSzPts val="1400"/>
              <a:buChar char="●"/>
            </a:pPr>
            <a:endParaRPr lang="en" sz="1400"/>
          </a:p>
          <a:p>
            <a:pPr marL="914400" lvl="1" indent="-317500" algn="l">
              <a:buSzPts val="1400"/>
              <a:buFontTx/>
              <a:buChar char="○"/>
            </a:pPr>
            <a:endParaRPr lang="en" sz="1400"/>
          </a:p>
          <a:p>
            <a:pPr marL="1219200" indent="-914400" algn="l">
              <a:lnSpc>
                <a:spcPct val="150000"/>
              </a:lnSpc>
              <a:buSzPts val="1400"/>
              <a:buFont typeface="Arial"/>
              <a:buChar char="•"/>
            </a:pPr>
            <a:r>
              <a:rPr lang="en"/>
              <a:t>Two jobs; build and deployDeploys a NodeJS App using AWS Lambda</a:t>
            </a:r>
            <a:endParaRPr lang="en-US"/>
          </a:p>
          <a:p>
            <a:pPr marL="1219200" indent="-914400" algn="l">
              <a:lnSpc>
                <a:spcPct val="150000"/>
              </a:lnSpc>
              <a:buSzPts val="1400"/>
              <a:buFont typeface="Arial"/>
              <a:buChar char="•"/>
            </a:pPr>
            <a:r>
              <a:rPr lang="en"/>
              <a:t>Requires AWS IAM User, S3 buckets</a:t>
            </a:r>
            <a:endParaRPr lang="en-US"/>
          </a:p>
          <a:p>
            <a:pPr marL="1219200" indent="-914400" algn="l">
              <a:lnSpc>
                <a:spcPct val="150000"/>
              </a:lnSpc>
              <a:buSzPts val="1400"/>
              <a:buFont typeface="Arial"/>
              <a:buChar char="•"/>
            </a:pPr>
            <a:r>
              <a:rPr lang="en"/>
              <a:t>Uses SAM template</a:t>
            </a:r>
            <a:endParaRPr lang="en-US"/>
          </a:p>
          <a:p>
            <a:pPr marL="914400" lvl="1" indent="-317500" algn="l">
              <a:buSzPts val="1400"/>
              <a:buChar char="○"/>
            </a:pPr>
            <a:endParaRPr lang="en" sz="1400"/>
          </a:p>
          <a:p>
            <a:pPr marL="914400" lvl="1" indent="-317500" algn="l">
              <a:buSzPts val="1400"/>
              <a:buChar char="○"/>
            </a:pPr>
            <a:endParaRPr lang="en" sz="1400"/>
          </a:p>
          <a:p>
            <a:pPr marL="914400" lvl="1" indent="-317500" algn="l">
              <a:buSzPts val="1400"/>
              <a:buChar char="○"/>
            </a:pPr>
            <a:endParaRPr lang="en" sz="1400"/>
          </a:p>
          <a:p>
            <a:pPr marL="914400" lvl="1" indent="-317500" algn="l">
              <a:buSzPts val="1400"/>
              <a:buChar char="○"/>
            </a:pPr>
            <a:endParaRPr lang="en" sz="1400"/>
          </a:p>
          <a:p>
            <a:pPr marL="596900" lvl="1" indent="0" algn="l">
              <a:buSzPts val="1400"/>
            </a:pPr>
            <a:r>
              <a:rPr lang="en" sz="1400"/>
              <a:t>********</a:t>
            </a:r>
          </a:p>
          <a:p>
            <a:pPr marL="596900" lvl="1" indent="0" algn="l">
              <a:buSzPts val="1400"/>
            </a:pPr>
            <a:r>
              <a:rPr lang="en" sz="1400"/>
              <a:t>Resources</a:t>
            </a:r>
          </a:p>
          <a:p>
            <a:pPr marL="1219200" indent="-914400" algn="l">
              <a:lnSpc>
                <a:spcPct val="110000"/>
              </a:lnSpc>
            </a:pPr>
            <a:r>
              <a:rPr lang="en" u="sng">
                <a:hlinkClick r:id="rId3"/>
              </a:rPr>
              <a:t>https://lab.github.com/githubtraining/github-actions:-continuous-delivery-with-aws</a:t>
            </a:r>
            <a:endParaRPr lang="en-US"/>
          </a:p>
          <a:p>
            <a:pPr marL="596900" lvl="1" indent="0" algn="l">
              <a:buSzPts val="1400"/>
            </a:pPr>
            <a:r>
              <a:rPr lang="en" sz="1400"/>
              <a:t>********</a:t>
            </a:r>
          </a:p>
        </p:txBody>
      </p:sp>
    </p:spTree>
    <p:extLst>
      <p:ext uri="{BB962C8B-B14F-4D97-AF65-F5344CB8AC3E}">
        <p14:creationId xmlns:p14="http://schemas.microsoft.com/office/powerpoint/2010/main" val="2821455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a2852998dd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a2852998dd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Builds an image and stores it in GitHub Package Registry</a:t>
            </a:r>
            <a:endParaRPr sz="1400"/>
          </a:p>
          <a:p>
            <a:pPr marL="914400" lvl="1" indent="-317500" algn="l" rtl="0">
              <a:spcBef>
                <a:spcPts val="0"/>
              </a:spcBef>
              <a:spcAft>
                <a:spcPts val="0"/>
              </a:spcAft>
              <a:buSzPts val="1400"/>
              <a:buChar char="○"/>
            </a:pPr>
            <a:r>
              <a:rPr lang="en" sz="1400"/>
              <a:t>GitHub Container Registry now in beta, can also be stored there</a:t>
            </a:r>
            <a:endParaRPr sz="1400"/>
          </a:p>
          <a:p>
            <a:pPr marL="457200" lvl="0" indent="-317500" algn="l" rtl="0">
              <a:spcBef>
                <a:spcPts val="0"/>
              </a:spcBef>
              <a:spcAft>
                <a:spcPts val="0"/>
              </a:spcAft>
              <a:buSzPts val="1400"/>
              <a:buChar char="●"/>
            </a:pPr>
            <a:r>
              <a:rPr lang="en" sz="1400"/>
              <a:t>Deploys the image</a:t>
            </a:r>
            <a:endParaRPr sz="1400"/>
          </a:p>
          <a:p>
            <a:pPr marL="914400" lvl="1" indent="-317500" algn="l" rtl="0">
              <a:spcBef>
                <a:spcPts val="0"/>
              </a:spcBef>
              <a:spcAft>
                <a:spcPts val="0"/>
              </a:spcAft>
              <a:buSzPts val="1400"/>
              <a:buChar char="○"/>
            </a:pPr>
            <a:r>
              <a:rPr lang="en" sz="1400"/>
              <a:t>Depends on build job</a:t>
            </a:r>
            <a:endParaRPr sz="1400"/>
          </a:p>
          <a:p>
            <a:pPr marL="914400" lvl="1" indent="-317500" algn="l" rtl="0">
              <a:spcBef>
                <a:spcPts val="0"/>
              </a:spcBef>
              <a:spcAft>
                <a:spcPts val="0"/>
              </a:spcAft>
              <a:buSzPts val="1400"/>
              <a:buChar char="○"/>
            </a:pPr>
            <a:r>
              <a:rPr lang="en" sz="1400"/>
              <a:t>ECS render task definition job</a:t>
            </a:r>
            <a:endParaRPr sz="1400"/>
          </a:p>
          <a:p>
            <a:pPr marL="1371600" lvl="2" indent="-317500" algn="l" rtl="0">
              <a:spcBef>
                <a:spcPts val="0"/>
              </a:spcBef>
              <a:spcAft>
                <a:spcPts val="0"/>
              </a:spcAft>
              <a:buSzPts val="1400"/>
              <a:buChar char="■"/>
            </a:pPr>
            <a:r>
              <a:rPr lang="en" sz="1400"/>
              <a:t>Creates a new ECS task definition file using the image URI</a:t>
            </a:r>
            <a:endParaRPr sz="1400"/>
          </a:p>
          <a:p>
            <a:pPr marL="914400" lvl="1" indent="-317500" algn="l" rtl="0">
              <a:spcBef>
                <a:spcPts val="0"/>
              </a:spcBef>
              <a:spcAft>
                <a:spcPts val="0"/>
              </a:spcAft>
              <a:buSzPts val="1400"/>
              <a:buChar char="○"/>
            </a:pPr>
            <a:r>
              <a:rPr lang="en" sz="1400"/>
              <a:t>Configure AWS credentials</a:t>
            </a:r>
            <a:endParaRPr sz="1400"/>
          </a:p>
          <a:p>
            <a:pPr marL="1371600" lvl="2" indent="-317500" algn="l" rtl="0">
              <a:spcBef>
                <a:spcPts val="0"/>
              </a:spcBef>
              <a:spcAft>
                <a:spcPts val="0"/>
              </a:spcAft>
              <a:buSzPts val="1400"/>
              <a:buChar char="■"/>
            </a:pPr>
            <a:r>
              <a:rPr lang="en" sz="1400"/>
              <a:t>Determines which credentials and region to use for AWS API calls</a:t>
            </a:r>
            <a:endParaRPr sz="1400"/>
          </a:p>
          <a:p>
            <a:pPr marL="914400" lvl="1" indent="-317500" algn="l" rtl="0">
              <a:spcBef>
                <a:spcPts val="0"/>
              </a:spcBef>
              <a:spcAft>
                <a:spcPts val="0"/>
              </a:spcAft>
              <a:buSzPts val="1400"/>
              <a:buChar char="○"/>
            </a:pPr>
            <a:r>
              <a:rPr lang="en" sz="1400"/>
              <a:t>Deploys to AWS ECS (Elastic Container Service)</a:t>
            </a:r>
            <a:endParaRPr sz="1400"/>
          </a:p>
        </p:txBody>
      </p:sp>
    </p:spTree>
    <p:extLst>
      <p:ext uri="{BB962C8B-B14F-4D97-AF65-F5344CB8AC3E}">
        <p14:creationId xmlns:p14="http://schemas.microsoft.com/office/powerpoint/2010/main" val="299654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2852998dd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2852998dd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39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06d7a91c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06d7a91c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endParaRPr sz="1400">
              <a:latin typeface="Helvetica Neue"/>
              <a:ea typeface="Helvetica Neue"/>
              <a:cs typeface="Helvetica Neue"/>
              <a:sym typeface="Helvetica Neue"/>
            </a:endParaRPr>
          </a:p>
        </p:txBody>
      </p:sp>
    </p:spTree>
    <p:extLst>
      <p:ext uri="{BB962C8B-B14F-4D97-AF65-F5344CB8AC3E}">
        <p14:creationId xmlns:p14="http://schemas.microsoft.com/office/powerpoint/2010/main" val="1767965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b49892136_2_2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g8b49892136_2_29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sz="1000" dirty="0"/>
          </a:p>
        </p:txBody>
      </p:sp>
    </p:spTree>
    <p:extLst>
      <p:ext uri="{BB962C8B-B14F-4D97-AF65-F5344CB8AC3E}">
        <p14:creationId xmlns:p14="http://schemas.microsoft.com/office/powerpoint/2010/main" val="120282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i="1" dirty="0"/>
          </a:p>
        </p:txBody>
      </p:sp>
    </p:spTree>
    <p:extLst>
      <p:ext uri="{BB962C8B-B14F-4D97-AF65-F5344CB8AC3E}">
        <p14:creationId xmlns:p14="http://schemas.microsoft.com/office/powerpoint/2010/main" val="143119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b49892136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b49892136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a:t>Things to keep in mind:</a:t>
            </a:r>
          </a:p>
          <a:p>
            <a:pPr algn="l"/>
            <a:endParaRPr lang="en-US" b="1"/>
          </a:p>
          <a:p>
            <a:pPr algn="l"/>
            <a:r>
              <a:rPr lang="en-US" b="1"/>
              <a:t>Events</a:t>
            </a:r>
            <a:r>
              <a:rPr lang="en-US"/>
              <a:t> kick off the workflow</a:t>
            </a:r>
          </a:p>
          <a:p>
            <a:pPr algn="l"/>
            <a:r>
              <a:rPr lang="en-US" b="1"/>
              <a:t>Jobs</a:t>
            </a:r>
            <a:r>
              <a:rPr lang="en-US"/>
              <a:t> run each in their own VM</a:t>
            </a:r>
          </a:p>
          <a:p>
            <a:pPr lvl="1" algn="l">
              <a:spcBef>
                <a:spcPts val="0"/>
              </a:spcBef>
            </a:pPr>
            <a:r>
              <a:rPr lang="en-US"/>
              <a:t>In parallel (unless the workflow says otherwise) </a:t>
            </a:r>
          </a:p>
          <a:p>
            <a:pPr lvl="1" algn="l">
              <a:spcBef>
                <a:spcPts val="0"/>
              </a:spcBef>
            </a:pPr>
            <a:r>
              <a:rPr lang="en-US"/>
              <a:t>Job specifies the VM Linux/Windows/MacOS</a:t>
            </a:r>
          </a:p>
          <a:p>
            <a:pPr algn="l"/>
            <a:r>
              <a:rPr lang="en-US" b="1"/>
              <a:t>Steps</a:t>
            </a:r>
            <a:r>
              <a:rPr lang="en-US"/>
              <a:t> run in the same VM  </a:t>
            </a:r>
          </a:p>
          <a:p>
            <a:pPr lvl="1" algn="l">
              <a:spcBef>
                <a:spcPts val="0"/>
              </a:spcBef>
            </a:pPr>
            <a:r>
              <a:rPr lang="en-US"/>
              <a:t>Share filesystem</a:t>
            </a:r>
          </a:p>
          <a:p>
            <a:pPr algn="l"/>
            <a:r>
              <a:rPr lang="en-US"/>
              <a:t>Logs are searchable, link to individual lines</a:t>
            </a:r>
          </a:p>
          <a:p>
            <a:pPr lvl="1" algn="l">
              <a:spcBef>
                <a:spcPts val="0"/>
              </a:spcBef>
            </a:pPr>
            <a:r>
              <a:rPr lang="en-US"/>
              <a:t>Artifacts can be saved</a:t>
            </a:r>
          </a:p>
          <a:p>
            <a:pPr marL="457200" lvl="0" indent="-317500" algn="l" rtl="0">
              <a:spcBef>
                <a:spcPts val="0"/>
              </a:spcBef>
              <a:spcAft>
                <a:spcPts val="0"/>
              </a:spcAft>
              <a:buClr>
                <a:srgbClr val="24292E"/>
              </a:buClr>
              <a:buSzPts val="1400"/>
              <a:buFont typeface="Helvetica Neue"/>
              <a:buChar char="●"/>
            </a:pPr>
            <a:endParaRPr lang="en"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Can run jobs in parallel or in sequence `using` the needs option</a:t>
            </a:r>
            <a:endParaRPr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Within jobs you have individual steps that run in sequence</a:t>
            </a:r>
            <a:endParaRPr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Note: You can chain workflows using the </a:t>
            </a:r>
            <a:r>
              <a:rPr lang="en" sz="1400" err="1">
                <a:solidFill>
                  <a:srgbClr val="24292E"/>
                </a:solidFill>
                <a:latin typeface="Helvetica Neue"/>
                <a:ea typeface="Helvetica Neue"/>
                <a:cs typeface="Helvetica Neue"/>
                <a:sym typeface="Helvetica Neue"/>
              </a:rPr>
              <a:t>workflow_run</a:t>
            </a:r>
            <a:r>
              <a:rPr lang="en" sz="1400">
                <a:solidFill>
                  <a:srgbClr val="24292E"/>
                </a:solidFill>
                <a:latin typeface="Helvetica Neue"/>
                <a:ea typeface="Helvetica Neue"/>
                <a:cs typeface="Helvetica Neue"/>
                <a:sym typeface="Helvetica Neue"/>
              </a:rPr>
              <a:t> event</a:t>
            </a:r>
            <a:endParaRPr sz="1400">
              <a:solidFill>
                <a:srgbClr val="24292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099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buNone/>
            </a:pPr>
            <a:r>
              <a:rPr lang="en-US"/>
              <a:t>********************</a:t>
            </a:r>
          </a:p>
          <a:p>
            <a:pPr>
              <a:buNone/>
            </a:pPr>
            <a:endParaRPr lang="en-US"/>
          </a:p>
          <a:p>
            <a:pPr>
              <a:buNone/>
            </a:pPr>
            <a:r>
              <a:rPr lang="en-US"/>
              <a:t>Q: I can trigger a workflow on release creation but there doesn't appear to be an action to download release artifacts. Does one exist? If not, do you know if there are plans to create one? I know I could curl/Invoke-</a:t>
            </a:r>
            <a:r>
              <a:rPr lang="en-US" err="1"/>
              <a:t>WebRequest</a:t>
            </a:r>
            <a:r>
              <a:rPr lang="en-US"/>
              <a:t> them but it would be nice to not have to get that low level. </a:t>
            </a:r>
          </a:p>
          <a:p>
            <a:pPr>
              <a:buNone/>
            </a:pPr>
            <a:r>
              <a:rPr lang="en-US"/>
              <a:t>A: </a:t>
            </a:r>
            <a:r>
              <a:rPr lang="en-US">
                <a:hlinkClick r:id="rId3"/>
              </a:rPr>
              <a:t>https://docs.github.com/en/actions/reference/workflow-syntax-for-github-actions#jobsjobs_idoutputs</a:t>
            </a:r>
            <a:endParaRPr lang="en-US"/>
          </a:p>
          <a:p>
            <a:pPr>
              <a:buNone/>
            </a:pPr>
            <a:br>
              <a:rPr lang="en-US"/>
            </a:br>
            <a:endParaRPr lang="en-US"/>
          </a:p>
          <a:p>
            <a:pPr>
              <a:buNone/>
            </a:pPr>
            <a:r>
              <a:rPr lang="en-US"/>
              <a:t>Q: Okay about pull request triggers in GitHub actions. Is it similar to Azure pipelines, where it checks out that topic branch into a temporary branch and then it merges with the master and then you execute the work on the merged code? Is it similar?</a:t>
            </a:r>
          </a:p>
          <a:p>
            <a:pPr>
              <a:buNone/>
            </a:pPr>
            <a:r>
              <a:rPr lang="en-US"/>
              <a:t>A: You get a SHA that's going to be the merge itself and then you get the base branch (master/main). So yes, you get a SHA for the merged commit.</a:t>
            </a:r>
          </a:p>
          <a:p>
            <a:pPr>
              <a:buNone/>
            </a:pPr>
            <a:br>
              <a:rPr lang="en-US"/>
            </a:br>
            <a:endParaRPr lang="en-US"/>
          </a:p>
          <a:p>
            <a:pPr>
              <a:buNone/>
            </a:pPr>
            <a:r>
              <a:rPr lang="en-US"/>
              <a:t>Q: And the question is on the GitHub. So on GitHub - do you merge and then deploy. So do you merge the topic branch with Master and then deploy. Or, would you deploy the topic branch and then merge with master?</a:t>
            </a:r>
          </a:p>
          <a:p>
            <a:pPr>
              <a:buNone/>
            </a:pPr>
            <a:r>
              <a:rPr lang="en-US"/>
              <a:t>A: So what we recommend to enterprises is as best as they can, they should try to stick to this GitHub flow, which does actually have you do a deployment before you merge into your default branch. And that's usually a question that a lot of people come up with when we have what we call our workflow consultations. And that question that comes up is, like, well, wait a second, why do you want me to deploy code that hasn't been tested yet? Like, it's not even in Main, why am I doing that?  And the reason for that is we want our main or default branch here to be a record of working code. You know, to the best of our knowledge working code. So we can deploy out this feature tested in production behind, let's say, a feature flag or some type of dark shipping type system. And then when we know it's working. We can merge that back into our main default branch and if it did fail and cause some type of issue we know we can redeploy the latest commit on our default branch. And that's going to be good working code. So it allows us an easy way to roll back while also being able to test out our feature right before we actually merge it in with our history or timeline of good working code.</a:t>
            </a:r>
          </a:p>
          <a:p>
            <a:pPr>
              <a:buNone/>
            </a:pPr>
            <a:br>
              <a:rPr lang="en-US"/>
            </a:br>
            <a:endParaRPr lang="en-US"/>
          </a:p>
          <a:p>
            <a:pPr>
              <a:buNone/>
            </a:pPr>
            <a:r>
              <a:rPr lang="en-US"/>
              <a:t>Q: So when you say you deploy from the topic branch. You really mean that merge commits, right, that includes latest changes in the master, right, because otherwise, someone else might have changed the master/main branch</a:t>
            </a:r>
          </a:p>
          <a:p>
            <a:pPr>
              <a:buNone/>
            </a:pPr>
            <a:r>
              <a:rPr lang="en-US"/>
              <a:t>A: Yeah. Yeah, exactly. There are ways to do this with including checks that main has been merged into the topic branch, or including branches on train deploys.</a:t>
            </a:r>
          </a:p>
          <a:p>
            <a:pPr>
              <a:buNone/>
            </a:pPr>
            <a:br>
              <a:rPr lang="en-US"/>
            </a:br>
            <a:br>
              <a:rPr lang="en-US"/>
            </a:br>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281282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105350c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105350c7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Helvetica Neue"/>
                <a:ea typeface="Helvetica Neue"/>
                <a:cs typeface="Helvetica Neue"/>
                <a:sym typeface="Helvetica Neue"/>
              </a:rPr>
              <a:t>Some context on CI/CD</a:t>
            </a:r>
            <a:endParaRPr sz="1400">
              <a:solidFill>
                <a:schemeClr val="dk1"/>
              </a:solidFill>
              <a:latin typeface="Helvetica Neue"/>
              <a:ea typeface="Helvetica Neue"/>
              <a:cs typeface="Helvetica Neue"/>
              <a:sym typeface="Helvetica Neue"/>
            </a:endParaRPr>
          </a:p>
          <a:p>
            <a:pPr marL="457200" indent="-317500" algn="l" rtl="0">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This the process of moving code from dev to prod to create working software. DevOps and CI/CD are often used interchangeably, although DevOps entails more than just CI/CD</a:t>
            </a:r>
            <a:r>
              <a:rPr lang="en" sz="1400">
                <a:solidFill>
                  <a:schemeClr val="dk1"/>
                </a:solidFill>
                <a:latin typeface="Helvetica Neue"/>
                <a:ea typeface="Helvetica Neue"/>
                <a:cs typeface="Helvetica Neue"/>
              </a:rPr>
              <a:t> because it refers to the entire set of common best practices within software development</a:t>
            </a:r>
            <a:r>
              <a:rPr lang="en" sz="1400">
                <a:solidFill>
                  <a:schemeClr val="dk1"/>
                </a:solidFill>
                <a:latin typeface="Helvetica Neue"/>
                <a:ea typeface="Helvetica Neue"/>
                <a:cs typeface="Helvetica Neue"/>
                <a:sym typeface="Helvetica Neue"/>
              </a:rPr>
              <a:t>. CI/CD and automation can be seen as a constituent of DevOps.</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Continuous integration (CI) is a process that implements testing on every change, enabling users to see if their changes break anything in the environment.</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Continuous delivery (CD) is the practice of building software in a way that allows you to deploy any successful release candidate to production at any time.</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Continuous deployment (CD) takes continuous delivery a step further. With continuous deployment, every successful change is automatically deployed to production.</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When a new feature or bugfix is developed it passes through several stages like unit tests, code quality, CI tests, deploying to various env.</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In DevOps, this process is automated to a high degree or at least with minimum human intervention (e.g. deploying to production is often semi-automated where manual triaging &amp; approval is required).</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err="1">
                <a:solidFill>
                  <a:schemeClr val="dk1"/>
                </a:solidFill>
                <a:latin typeface="Helvetica Neue"/>
                <a:ea typeface="Helvetica Neue"/>
                <a:cs typeface="Helvetica Neue"/>
                <a:sym typeface="Helvetica Neue"/>
              </a:rPr>
              <a:t>DevSecOps</a:t>
            </a:r>
            <a:r>
              <a:rPr lang="en" sz="1400">
                <a:solidFill>
                  <a:schemeClr val="dk1"/>
                </a:solidFill>
                <a:latin typeface="Helvetica Neue"/>
                <a:ea typeface="Helvetica Neue"/>
                <a:cs typeface="Helvetica Neue"/>
                <a:sym typeface="Helvetica Neue"/>
              </a:rPr>
              <a:t>; shifting security left</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Will be addressed in the Security session</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Failing early and often</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Examples from GitHub</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~150 deploys/week, containing ~400 PRs/changes in total</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High degree of automated testing</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Thousands of tests run for a deploy</a:t>
            </a:r>
            <a:endParaRPr sz="1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400">
              <a:solidFill>
                <a:schemeClr val="dk1"/>
              </a:solidFill>
            </a:endParaRPr>
          </a:p>
        </p:txBody>
      </p:sp>
    </p:spTree>
    <p:extLst>
      <p:ext uri="{BB962C8B-B14F-4D97-AF65-F5344CB8AC3E}">
        <p14:creationId xmlns:p14="http://schemas.microsoft.com/office/powerpoint/2010/main" val="1527610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b49892136_2_2992:notes"/>
          <p:cNvSpPr txBox="1">
            <a:spLocks noGrp="1"/>
          </p:cNvSpPr>
          <p:nvPr>
            <p:ph type="body" idx="1"/>
          </p:nvPr>
        </p:nvSpPr>
        <p:spPr>
          <a:xfrm>
            <a:off x="914400" y="4343400"/>
            <a:ext cx="5029200" cy="4115100"/>
          </a:xfrm>
          <a:prstGeom prst="rect">
            <a:avLst/>
          </a:prstGeom>
        </p:spPr>
        <p:txBody>
          <a:bodyPr spcFirstLastPara="1" wrap="square" lIns="91425" tIns="91425" rIns="91425" bIns="91425" anchor="t" anchorCtr="0">
            <a:noAutofit/>
          </a:bodyPr>
          <a:lstStyle/>
          <a:p>
            <a:pPr marL="0" indent="0">
              <a:buNone/>
            </a:pPr>
            <a:r>
              <a:rPr lang="en" sz="1400" i="0" u="none">
                <a:solidFill>
                  <a:schemeClr val="hlink"/>
                </a:solidFill>
              </a:rPr>
              <a:t>Let's discuss how to this all works within the development flow in GitHub.</a:t>
            </a:r>
          </a:p>
          <a:p>
            <a:pPr marL="0" indent="0">
              <a:buNone/>
            </a:pPr>
            <a:endParaRPr lang="en" sz="1400" i="0" u="none">
              <a:solidFill>
                <a:schemeClr val="hlink"/>
              </a:solidFill>
            </a:endParaRPr>
          </a:p>
          <a:p>
            <a:pPr marL="0" indent="0">
              <a:buNone/>
            </a:pPr>
            <a:r>
              <a:rPr lang="en" sz="1400" i="0" u="none">
                <a:solidFill>
                  <a:schemeClr val="hlink"/>
                </a:solidFill>
              </a:rPr>
              <a:t>Working with Git and GitHub starts with a branch – we already discussed the importance of branch protection, and how it makes it safe for people to create branches for testing, experiments, or any new development.</a:t>
            </a:r>
          </a:p>
          <a:p>
            <a:pPr marL="0" indent="0">
              <a:buNone/>
            </a:pPr>
            <a:endParaRPr lang="en" sz="1400" u="sng">
              <a:solidFill>
                <a:schemeClr val="hlink"/>
              </a:solidFill>
            </a:endParaRPr>
          </a:p>
          <a:p>
            <a:pPr marL="0" indent="0">
              <a:buNone/>
            </a:pPr>
            <a:r>
              <a:rPr lang="en" sz="1400" i="1" u="none">
                <a:solidFill>
                  <a:schemeClr val="hlink"/>
                </a:solidFill>
              </a:rPr>
              <a:t>*******</a:t>
            </a:r>
          </a:p>
          <a:p>
            <a:pPr marL="0" indent="0">
              <a:buNone/>
            </a:pPr>
            <a:r>
              <a:rPr lang="en" sz="1400" i="1" u="none">
                <a:solidFill>
                  <a:schemeClr val="hlink"/>
                </a:solidFill>
              </a:rPr>
              <a:t>Resources</a:t>
            </a:r>
          </a:p>
          <a:p>
            <a:pPr marL="0" lvl="0" indent="0" algn="l">
              <a:spcBef>
                <a:spcPts val="0"/>
              </a:spcBef>
              <a:spcAft>
                <a:spcPts val="0"/>
              </a:spcAft>
              <a:buNone/>
            </a:pPr>
            <a:r>
              <a:rPr lang="en" sz="1400" i="1" u="sng">
                <a:solidFill>
                  <a:schemeClr val="hlink"/>
                </a:solidFill>
                <a:hlinkClick r:id="rId3">
                  <a:extLst>
                    <a:ext uri="{A12FA001-AC4F-418D-AE19-62706E023703}">
                      <ahyp:hlinkClr xmlns:ahyp="http://schemas.microsoft.com/office/drawing/2018/hyperlinkcolor" val="tx"/>
                    </a:ext>
                  </a:extLst>
                </a:hlinkClick>
              </a:rPr>
              <a:t>https://guides.github.com/introduction/flow/</a:t>
            </a:r>
            <a:endParaRPr sz="1400" i="1"/>
          </a:p>
          <a:p>
            <a:pPr marL="0" lvl="0" indent="0" algn="l" rtl="0">
              <a:spcBef>
                <a:spcPts val="0"/>
              </a:spcBef>
              <a:spcAft>
                <a:spcPts val="0"/>
              </a:spcAft>
              <a:buNone/>
            </a:pPr>
            <a:r>
              <a:rPr lang="en-US" sz="1400" i="1"/>
              <a:t>********</a:t>
            </a:r>
            <a:endParaRPr sz="1400" i="1"/>
          </a:p>
          <a:p>
            <a:pPr marL="0" indent="0">
              <a:buNone/>
            </a:pPr>
            <a:endParaRPr lang="en-US" sz="1400"/>
          </a:p>
        </p:txBody>
      </p:sp>
      <p:sp>
        <p:nvSpPr>
          <p:cNvPr id="563" name="Google Shape;563;g8b49892136_2_2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577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b49892136_2_2997:notes"/>
          <p:cNvSpPr txBox="1">
            <a:spLocks noGrp="1"/>
          </p:cNvSpPr>
          <p:nvPr>
            <p:ph type="body" idx="1"/>
          </p:nvPr>
        </p:nvSpPr>
        <p:spPr>
          <a:xfrm>
            <a:off x="914400" y="4343400"/>
            <a:ext cx="5029200" cy="4115100"/>
          </a:xfrm>
          <a:prstGeom prst="rect">
            <a:avLst/>
          </a:prstGeom>
        </p:spPr>
        <p:txBody>
          <a:bodyPr spcFirstLastPara="1" wrap="square" lIns="91425" tIns="91425" rIns="91425" bIns="91425" anchor="t" anchorCtr="0">
            <a:noAutofit/>
          </a:bodyPr>
          <a:lstStyle/>
          <a:p>
            <a:pPr marL="0" indent="0">
              <a:buNone/>
            </a:pPr>
            <a:r>
              <a:rPr lang="en-US" sz="1400"/>
              <a:t>Then, people make commits on their branch, whether that's locally or pushed up to the remote on GitHub.</a:t>
            </a:r>
            <a:endParaRPr lang="en-US"/>
          </a:p>
        </p:txBody>
      </p:sp>
      <p:sp>
        <p:nvSpPr>
          <p:cNvPr id="569" name="Google Shape;569;g8b49892136_2_2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060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b49892136_2_3002:notes"/>
          <p:cNvSpPr txBox="1">
            <a:spLocks noGrp="1"/>
          </p:cNvSpPr>
          <p:nvPr>
            <p:ph type="body" idx="1"/>
          </p:nvPr>
        </p:nvSpPr>
        <p:spPr>
          <a:xfrm>
            <a:off x="914400" y="4343400"/>
            <a:ext cx="5029200" cy="411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PR to get early feedback</a:t>
            </a:r>
            <a:endParaRPr sz="1400"/>
          </a:p>
          <a:p>
            <a:pPr marL="457200" lvl="0" indent="-317500" algn="l" rtl="0">
              <a:spcBef>
                <a:spcPts val="0"/>
              </a:spcBef>
              <a:spcAft>
                <a:spcPts val="0"/>
              </a:spcAft>
              <a:buSzPts val="1400"/>
              <a:buChar char="●"/>
            </a:pPr>
            <a:r>
              <a:rPr lang="en" sz="1400"/>
              <a:t>In GitHub, you can tag teams, people, </a:t>
            </a:r>
            <a:r>
              <a:rPr lang="en" sz="1400" err="1"/>
              <a:t>etc</a:t>
            </a:r>
            <a:r>
              <a:rPr lang="en" sz="1400"/>
              <a:t> to increase visibility</a:t>
            </a:r>
            <a:endParaRPr sz="1400"/>
          </a:p>
          <a:p>
            <a:pPr marL="457200" lvl="0" indent="-317500" algn="l" rtl="0">
              <a:spcBef>
                <a:spcPts val="0"/>
              </a:spcBef>
              <a:spcAft>
                <a:spcPts val="0"/>
              </a:spcAft>
              <a:buSzPts val="1400"/>
              <a:buChar char="●"/>
            </a:pPr>
            <a:r>
              <a:rPr lang="en" sz="1400"/>
              <a:t>Can run CI</a:t>
            </a:r>
          </a:p>
          <a:p>
            <a:pPr marL="457200" indent="-317500" algn="l">
              <a:buSzPts val="1400"/>
              <a:buChar char="●"/>
            </a:pPr>
            <a:endParaRPr lang="en" sz="1400"/>
          </a:p>
          <a:p>
            <a:pPr indent="-317500">
              <a:buSzPts val="1400"/>
            </a:pPr>
            <a:r>
              <a:rPr lang="en" sz="1400"/>
              <a:t>Opening PRs early – this can be a cultural change, but by integrating functionality via Actions, the value will be easier to articulate. The use of PRs is only </a:t>
            </a:r>
            <a:r>
              <a:rPr lang="en"/>
              <a:t>part of the broader need for cultural adoption to fully realize benefits of DevOps</a:t>
            </a:r>
          </a:p>
        </p:txBody>
      </p:sp>
      <p:sp>
        <p:nvSpPr>
          <p:cNvPr id="575" name="Google Shape;575;g8b49892136_2_3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31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8b49892136_2_3007:notes"/>
          <p:cNvSpPr txBox="1">
            <a:spLocks noGrp="1"/>
          </p:cNvSpPr>
          <p:nvPr>
            <p:ph type="body" idx="1"/>
          </p:nvPr>
        </p:nvSpPr>
        <p:spPr>
          <a:xfrm>
            <a:off x="914400" y="4343400"/>
            <a:ext cx="5029200" cy="4115100"/>
          </a:xfrm>
          <a:prstGeom prst="rect">
            <a:avLst/>
          </a:prstGeom>
        </p:spPr>
        <p:txBody>
          <a:bodyPr spcFirstLastPara="1" wrap="square" lIns="91425" tIns="91425" rIns="91425" bIns="91425" anchor="t" anchorCtr="0">
            <a:noAutofit/>
          </a:bodyPr>
          <a:lstStyle/>
          <a:p>
            <a:pPr marL="285750" indent="-317500"/>
            <a:r>
              <a:rPr lang="en"/>
              <a:t>Pull requests are the home of where work happens – this is where CI tests give results, where team members give feedback, etc.</a:t>
            </a:r>
            <a:endParaRPr lang="en-US"/>
          </a:p>
          <a:p>
            <a:pPr marL="0" indent="0">
              <a:buNone/>
            </a:pPr>
            <a:endParaRPr lang="en-US" sz="1400"/>
          </a:p>
        </p:txBody>
      </p:sp>
      <p:sp>
        <p:nvSpPr>
          <p:cNvPr id="581" name="Google Shape;581;g8b49892136_2_3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894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b49892136_2_3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g8b49892136_2_3012:notes"/>
          <p:cNvSpPr txBox="1">
            <a:spLocks noGrp="1"/>
          </p:cNvSpPr>
          <p:nvPr>
            <p:ph type="body" idx="1"/>
          </p:nvPr>
        </p:nvSpPr>
        <p:spPr>
          <a:xfrm>
            <a:off x="914400" y="4343400"/>
            <a:ext cx="5029200" cy="4115100"/>
          </a:xfrm>
          <a:prstGeom prst="rect">
            <a:avLst/>
          </a:prstGeom>
          <a:noFill/>
          <a:ln>
            <a:noFill/>
          </a:ln>
        </p:spPr>
        <p:txBody>
          <a:bodyPr spcFirstLastPara="1" wrap="square" lIns="91425" tIns="45700" rIns="91425" bIns="45700" anchor="t" anchorCtr="0">
            <a:noAutofit/>
          </a:bodyPr>
          <a:lstStyle/>
          <a:p>
            <a:pPr marL="342900" indent="-342900" algn="l">
              <a:buFont typeface="Arial"/>
              <a:buChar char="•"/>
            </a:pPr>
            <a:r>
              <a:rPr lang="en"/>
              <a:t>At GitHub we deploy code from a pull request branch, and merge only once it has been confirmed in production. The latest main branch is always merged into the feature branch. It is our stable release branch, so everything on the main branch is considered production-ready code. </a:t>
            </a:r>
            <a:endParaRPr lang="en-US"/>
          </a:p>
          <a:p>
            <a:pPr marL="342900" indent="-342900" algn="l">
              <a:buFont typeface="Arial"/>
              <a:buChar char="•"/>
            </a:pPr>
            <a:r>
              <a:rPr lang="en"/>
              <a:t>If a branch deploy ships bad code containing a bug or performance regression, it is rolled back by deploying the latest main branch to production. </a:t>
            </a:r>
            <a:endParaRPr lang="en-US"/>
          </a:p>
          <a:p>
            <a:pPr marL="342900" indent="-342900" algn="l">
              <a:buFont typeface="Arial"/>
              <a:buChar char="•"/>
            </a:pPr>
            <a:r>
              <a:rPr lang="en"/>
              <a:t>At GitHub we will not ship code that has not been thoroughly reviewed by at least one coworker or is not passing the build tests.</a:t>
            </a:r>
            <a:endParaRPr lang="en-US">
              <a:sym typeface="Helvetica Neue"/>
            </a:endParaRPr>
          </a:p>
        </p:txBody>
      </p:sp>
    </p:spTree>
    <p:extLst>
      <p:ext uri="{BB962C8B-B14F-4D97-AF65-F5344CB8AC3E}">
        <p14:creationId xmlns:p14="http://schemas.microsoft.com/office/powerpoint/2010/main" val="177314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b49892136_2_3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8b49892136_2_34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Instead of integration being a long risky process at the end of development or even an iteration, it becomes, with continuous integration, a non-event that happens frequently, multiple times a day.</a:t>
            </a:r>
            <a:endParaRPr sz="1400">
              <a:latin typeface="Helvetica Neue"/>
              <a:ea typeface="Helvetica Neue"/>
              <a:cs typeface="Helvetica Neue"/>
              <a:sym typeface="Helvetica Neue"/>
            </a:endParaRPr>
          </a:p>
          <a:p>
            <a:pPr marL="457200" lvl="0" indent="-317500" algn="l" rtl="0">
              <a:lnSpc>
                <a:spcPct val="117999"/>
              </a:lnSpc>
              <a:spcBef>
                <a:spcPts val="0"/>
              </a:spcBef>
              <a:spcAft>
                <a:spcPts val="0"/>
              </a:spcAft>
              <a:buSzPts val="1400"/>
              <a:buChar char="●"/>
            </a:pPr>
            <a:r>
              <a:rPr lang="en" sz="1400">
                <a:latin typeface="Helvetica Neue"/>
                <a:ea typeface="Helvetica Neue"/>
                <a:cs typeface="Helvetica Neue"/>
                <a:sym typeface="Helvetica Neue"/>
              </a:rPr>
              <a:t>With the Starter workflows and things like Super linter, </a:t>
            </a:r>
            <a:r>
              <a:rPr lang="en" sz="1400" u="sng">
                <a:solidFill>
                  <a:schemeClr val="hlink"/>
                </a:solidFill>
                <a:latin typeface="Helvetica Neue"/>
                <a:ea typeface="Helvetica Neue"/>
                <a:cs typeface="Helvetica Neue"/>
                <a:sym typeface="Helvetica Neue"/>
                <a:hlinkClick r:id="rId3"/>
              </a:rPr>
              <a:t>https://github.com/github/super-linter/</a:t>
            </a:r>
            <a:r>
              <a:rPr lang="en" sz="1400">
                <a:latin typeface="Helvetica Neue"/>
                <a:ea typeface="Helvetica Neue"/>
                <a:cs typeface="Helvetica Neue"/>
                <a:sym typeface="Helvetica Neue"/>
              </a:rPr>
              <a:t>, setting up CI on Actions becomes very trivial.</a:t>
            </a:r>
            <a:endParaRPr sz="1400">
              <a:latin typeface="Helvetica Neue"/>
              <a:ea typeface="Helvetica Neue"/>
              <a:cs typeface="Helvetica Neue"/>
              <a:sym typeface="Helvetica Neue"/>
            </a:endParaRPr>
          </a:p>
          <a:p>
            <a:pPr marL="457200" lvl="0" indent="-317500" algn="l" rtl="0">
              <a:lnSpc>
                <a:spcPct val="117999"/>
              </a:lnSpc>
              <a:spcBef>
                <a:spcPts val="0"/>
              </a:spcBef>
              <a:spcAft>
                <a:spcPts val="0"/>
              </a:spcAft>
              <a:buSzPts val="1400"/>
              <a:buFont typeface="Helvetica Neue"/>
              <a:buChar char="●"/>
            </a:pPr>
            <a:r>
              <a:rPr lang="en" sz="1400">
                <a:latin typeface="Helvetica Neue"/>
                <a:ea typeface="Helvetica Neue"/>
                <a:cs typeface="Helvetica Neue"/>
                <a:sym typeface="Helvetica Neue"/>
              </a:rPr>
              <a:t>CI is just one workflow involved in moving a feature or a bugfix from an idea to production, the process also requires packaging the code, setting up environments, having the operations team deploy the software, </a:t>
            </a:r>
            <a:r>
              <a:rPr lang="en" sz="1400">
                <a:solidFill>
                  <a:schemeClr val="dk1"/>
                </a:solidFill>
                <a:latin typeface="Helvetica Neue"/>
                <a:ea typeface="Helvetica Neue"/>
                <a:cs typeface="Helvetica Neue"/>
                <a:sym typeface="Helvetica Neue"/>
              </a:rPr>
              <a:t>running functional, and acceptance tests.</a:t>
            </a: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300">
              <a:latin typeface="Helvetica Neue"/>
              <a:ea typeface="Helvetica Neue"/>
              <a:cs typeface="Helvetica Neue"/>
              <a:sym typeface="Helvetica Neue"/>
            </a:endParaRPr>
          </a:p>
        </p:txBody>
      </p:sp>
    </p:spTree>
    <p:extLst>
      <p:ext uri="{BB962C8B-B14F-4D97-AF65-F5344CB8AC3E}">
        <p14:creationId xmlns:p14="http://schemas.microsoft.com/office/powerpoint/2010/main" val="3712507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p47"/>
          <p:cNvSpPr txBox="1">
            <a:spLocks noGrp="1"/>
          </p:cNvSpPr>
          <p:nvPr>
            <p:ph type="sldNum" idx="12"/>
          </p:nvPr>
        </p:nvSpPr>
        <p:spPr>
          <a:xfrm>
            <a:off x="23158253" y="12535517"/>
            <a:ext cx="898400" cy="8488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2667">
                <a:solidFill>
                  <a:srgbClr val="585858"/>
                </a:solidFill>
              </a:defRPr>
            </a:lvl1pPr>
            <a:lvl2pPr marL="0" lvl="1" indent="0" algn="r" rtl="0">
              <a:lnSpc>
                <a:spcPct val="100000"/>
              </a:lnSpc>
              <a:spcBef>
                <a:spcPts val="0"/>
              </a:spcBef>
              <a:spcAft>
                <a:spcPts val="0"/>
              </a:spcAft>
              <a:buClr>
                <a:srgbClr val="585858"/>
              </a:buClr>
              <a:buSzPts val="1000"/>
              <a:buFont typeface="Arial"/>
              <a:buNone/>
              <a:defRPr sz="2667">
                <a:solidFill>
                  <a:srgbClr val="585858"/>
                </a:solidFill>
              </a:defRPr>
            </a:lvl2pPr>
            <a:lvl3pPr marL="0" lvl="2" indent="0" algn="r" rtl="0">
              <a:lnSpc>
                <a:spcPct val="100000"/>
              </a:lnSpc>
              <a:spcBef>
                <a:spcPts val="0"/>
              </a:spcBef>
              <a:spcAft>
                <a:spcPts val="0"/>
              </a:spcAft>
              <a:buClr>
                <a:srgbClr val="585858"/>
              </a:buClr>
              <a:buSzPts val="1000"/>
              <a:buFont typeface="Arial"/>
              <a:buNone/>
              <a:defRPr sz="2667">
                <a:solidFill>
                  <a:srgbClr val="585858"/>
                </a:solidFill>
              </a:defRPr>
            </a:lvl3pPr>
            <a:lvl4pPr marL="0" lvl="3" indent="0" algn="r" rtl="0">
              <a:lnSpc>
                <a:spcPct val="100000"/>
              </a:lnSpc>
              <a:spcBef>
                <a:spcPts val="0"/>
              </a:spcBef>
              <a:spcAft>
                <a:spcPts val="0"/>
              </a:spcAft>
              <a:buClr>
                <a:srgbClr val="585858"/>
              </a:buClr>
              <a:buSzPts val="1000"/>
              <a:buFont typeface="Arial"/>
              <a:buNone/>
              <a:defRPr sz="2667">
                <a:solidFill>
                  <a:srgbClr val="585858"/>
                </a:solidFill>
              </a:defRPr>
            </a:lvl4pPr>
            <a:lvl5pPr marL="0" lvl="4" indent="0" algn="r" rtl="0">
              <a:lnSpc>
                <a:spcPct val="100000"/>
              </a:lnSpc>
              <a:spcBef>
                <a:spcPts val="0"/>
              </a:spcBef>
              <a:spcAft>
                <a:spcPts val="0"/>
              </a:spcAft>
              <a:buClr>
                <a:srgbClr val="585858"/>
              </a:buClr>
              <a:buSzPts val="1000"/>
              <a:buFont typeface="Arial"/>
              <a:buNone/>
              <a:defRPr sz="2667">
                <a:solidFill>
                  <a:srgbClr val="585858"/>
                </a:solidFill>
              </a:defRPr>
            </a:lvl5pPr>
            <a:lvl6pPr marL="0" lvl="5" indent="0" algn="r" rtl="0">
              <a:lnSpc>
                <a:spcPct val="100000"/>
              </a:lnSpc>
              <a:spcBef>
                <a:spcPts val="0"/>
              </a:spcBef>
              <a:spcAft>
                <a:spcPts val="0"/>
              </a:spcAft>
              <a:buClr>
                <a:srgbClr val="585858"/>
              </a:buClr>
              <a:buSzPts val="1000"/>
              <a:buFont typeface="Arial"/>
              <a:buNone/>
              <a:defRPr sz="2667">
                <a:solidFill>
                  <a:srgbClr val="585858"/>
                </a:solidFill>
              </a:defRPr>
            </a:lvl6pPr>
            <a:lvl7pPr marL="0" lvl="6" indent="0" algn="r" rtl="0">
              <a:lnSpc>
                <a:spcPct val="100000"/>
              </a:lnSpc>
              <a:spcBef>
                <a:spcPts val="0"/>
              </a:spcBef>
              <a:spcAft>
                <a:spcPts val="0"/>
              </a:spcAft>
              <a:buClr>
                <a:srgbClr val="585858"/>
              </a:buClr>
              <a:buSzPts val="1000"/>
              <a:buFont typeface="Arial"/>
              <a:buNone/>
              <a:defRPr sz="2667">
                <a:solidFill>
                  <a:srgbClr val="585858"/>
                </a:solidFill>
              </a:defRPr>
            </a:lvl7pPr>
            <a:lvl8pPr marL="0" lvl="7" indent="0" algn="r" rtl="0">
              <a:lnSpc>
                <a:spcPct val="100000"/>
              </a:lnSpc>
              <a:spcBef>
                <a:spcPts val="0"/>
              </a:spcBef>
              <a:spcAft>
                <a:spcPts val="0"/>
              </a:spcAft>
              <a:buClr>
                <a:srgbClr val="585858"/>
              </a:buClr>
              <a:buSzPts val="1000"/>
              <a:buFont typeface="Arial"/>
              <a:buNone/>
              <a:defRPr sz="2667">
                <a:solidFill>
                  <a:srgbClr val="585858"/>
                </a:solidFill>
              </a:defRPr>
            </a:lvl8pPr>
            <a:lvl9pPr marL="0" lvl="8" indent="0" algn="r" rtl="0">
              <a:lnSpc>
                <a:spcPct val="100000"/>
              </a:lnSpc>
              <a:spcBef>
                <a:spcPts val="0"/>
              </a:spcBef>
              <a:spcAft>
                <a:spcPts val="0"/>
              </a:spcAft>
              <a:buClr>
                <a:srgbClr val="585858"/>
              </a:buClr>
              <a:buSzPts val="1000"/>
              <a:buFont typeface="Arial"/>
              <a:buNone/>
              <a:defRPr sz="2667">
                <a:solidFill>
                  <a:srgbClr val="585858"/>
                </a:solidFill>
              </a:defRPr>
            </a:lvl9pPr>
          </a:lstStyle>
          <a:p>
            <a:fld id="{00000000-1234-1234-1234-123412341234}" type="slidenum">
              <a:rPr lang="en" smtClean="0"/>
              <a:pPr/>
              <a:t>‹#›</a:t>
            </a:fld>
            <a:endParaRPr lang="en" sz="3733">
              <a:solidFill>
                <a:srgbClr val="000000"/>
              </a:solidFill>
            </a:endParaRPr>
          </a:p>
        </p:txBody>
      </p:sp>
    </p:spTree>
    <p:extLst>
      <p:ext uri="{BB962C8B-B14F-4D97-AF65-F5344CB8AC3E}">
        <p14:creationId xmlns:p14="http://schemas.microsoft.com/office/powerpoint/2010/main" val="34948928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989745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4973511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423739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46"/>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4" r:id="rId42"/>
    <p:sldLayoutId id="2147483715" r:id="rId43"/>
    <p:sldLayoutId id="2147483716" r:id="rId44"/>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lab.github.com/githubtraining/github-actions:-continuous-delivery-with-aws" TargetMode="External"/><Relationship Id="rId3" Type="http://schemas.openxmlformats.org/officeDocument/2006/relationships/hyperlink" Target="https://github.com/github/super-linter" TargetMode="External"/><Relationship Id="rId7" Type="http://schemas.openxmlformats.org/officeDocument/2006/relationships/hyperlink" Target="https://guides.github.com/introduction/flow/"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lab.github.com/githubtraining/github-actions:-continuous-delivery-with-azure" TargetMode="External"/><Relationship Id="rId11" Type="http://schemas.openxmlformats.org/officeDocument/2006/relationships/hyperlink" Target="https://azure.github.io/actions/" TargetMode="External"/><Relationship Id="rId5" Type="http://schemas.openxmlformats.org/officeDocument/2006/relationships/hyperlink" Target="http://github.com/actions" TargetMode="External"/><Relationship Id="rId10" Type="http://schemas.openxmlformats.org/officeDocument/2006/relationships/hyperlink" Target="https://github.com/github/roadmap/issues/99" TargetMode="External"/><Relationship Id="rId4" Type="http://schemas.openxmlformats.org/officeDocument/2006/relationships/hyperlink" Target="https://lab.github.com/githubtraining/github-actions:-continuous-integration" TargetMode="External"/><Relationship Id="rId9" Type="http://schemas.openxmlformats.org/officeDocument/2006/relationships/hyperlink" Target="https://github.com/Azure/actions-workflow-sampl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18_74A3D199.xml"/><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F_7603E8A.xml"/><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hyperlink" Target="https://github.com/actions?utf8=%E2%9C%93&amp;q=setup&amp;type=&amp;language=" TargetMode="External"/></Relationships>
</file>

<file path=ppt/slides/_rels/slide17.xml.rels><?xml version="1.0" encoding="UTF-8" standalone="yes"?>
<Relationships xmlns="http://schemas.openxmlformats.org/package/2006/relationships"><Relationship Id="rId3" Type="http://schemas.microsoft.com/office/2018/10/relationships/comments" Target="../comments/modernComment_110_5BDC59A7.xml"/><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hyperlink" Target="https://github.com/github/super-linter/"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1_D93442EB.xml"/><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E_3E74F525.xml"/><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6_B0502A2.xml"/><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627111" cy="12277558"/>
          </a:xfrm>
        </p:spPr>
        <p:txBody>
          <a:bodyPr>
            <a:normAutofit/>
          </a:bodyPr>
          <a:lstStyle/>
          <a:p>
            <a:pPr algn="l"/>
            <a:r>
              <a:rPr lang="en-DE" b="1"/>
              <a:t>Resources:</a:t>
            </a:r>
          </a:p>
          <a:p>
            <a:pPr marL="571500" indent="-571500" algn="l">
              <a:buFont typeface="Arial" panose="020B0604020202020204" pitchFamily="34" charset="0"/>
              <a:buChar char="•"/>
            </a:pPr>
            <a:r>
              <a:rPr lang="en-US" sz="4000">
                <a:hlinkClick r:id="rId3"/>
              </a:rPr>
              <a:t>super</a:t>
            </a:r>
            <a:r>
              <a:rPr lang="en-DE" sz="4000">
                <a:hlinkClick r:id="rId3"/>
              </a:rPr>
              <a:t>-linter</a:t>
            </a:r>
            <a:endParaRPr lang="en-DE" sz="4000"/>
          </a:p>
          <a:p>
            <a:pPr marL="571500" indent="-571500" algn="l">
              <a:buFont typeface="Arial" panose="020B0604020202020204" pitchFamily="34" charset="0"/>
              <a:buChar char="•"/>
            </a:pPr>
            <a:r>
              <a:rPr lang="en-DE" sz="4000">
                <a:hlinkClick r:id="rId4"/>
              </a:rPr>
              <a:t>Learning Lab: GitHub Actions and CI</a:t>
            </a:r>
            <a:endParaRPr lang="en-DE" sz="4000"/>
          </a:p>
          <a:p>
            <a:pPr marL="571500" indent="-571500" algn="l">
              <a:buFont typeface="Arial" panose="020B0604020202020204" pitchFamily="34" charset="0"/>
              <a:buChar char="•"/>
            </a:pPr>
            <a:r>
              <a:rPr lang="en-DE" sz="4000">
                <a:hlinkClick r:id="rId5"/>
              </a:rPr>
              <a:t>Templates</a:t>
            </a:r>
            <a:endParaRPr lang="en-DE" sz="4000"/>
          </a:p>
          <a:p>
            <a:pPr marL="571500" indent="-571500" algn="l">
              <a:buFont typeface="Arial" panose="020B0604020202020204" pitchFamily="34" charset="0"/>
              <a:buChar char="•"/>
            </a:pPr>
            <a:r>
              <a:rPr lang="en-DE" sz="4000">
                <a:hlinkClick r:id="rId6"/>
              </a:rPr>
              <a:t>Learning Lab: CD with Azure</a:t>
            </a:r>
            <a:endParaRPr lang="en-DE" sz="4000"/>
          </a:p>
          <a:p>
            <a:pPr marL="571500" indent="-571500" algn="l">
              <a:buFont typeface="Arial" panose="020B0604020202020204" pitchFamily="34" charset="0"/>
              <a:buChar char="•"/>
            </a:pPr>
            <a:r>
              <a:rPr lang="en-DE" sz="4000">
                <a:hlinkClick r:id="rId7"/>
              </a:rPr>
              <a:t>Guide: GitHub Flow</a:t>
            </a:r>
            <a:endParaRPr lang="en-DE" sz="4000"/>
          </a:p>
          <a:p>
            <a:pPr marL="571500" indent="-571500" algn="l">
              <a:buFont typeface="Arial" panose="020B0604020202020204" pitchFamily="34" charset="0"/>
              <a:buChar char="•"/>
            </a:pPr>
            <a:r>
              <a:rPr lang="en-DE" sz="4000">
                <a:hlinkClick r:id="rId8"/>
              </a:rPr>
              <a:t>Learning Lab: CD with AWS</a:t>
            </a:r>
            <a:endParaRPr lang="en-DE" sz="4000"/>
          </a:p>
          <a:p>
            <a:pPr marL="571500" indent="-571500" algn="l">
              <a:buFont typeface="Arial" panose="020B0604020202020204" pitchFamily="34" charset="0"/>
              <a:buChar char="•"/>
            </a:pPr>
            <a:r>
              <a:rPr lang="en-DE" sz="4000">
                <a:hlinkClick r:id="rId9"/>
              </a:rPr>
              <a:t>Azure &amp; Actions workflow samples</a:t>
            </a:r>
            <a:endParaRPr lang="en-DE" sz="4000"/>
          </a:p>
          <a:p>
            <a:pPr marL="571500" indent="-571500" algn="l">
              <a:buFont typeface="Arial" panose="020B0604020202020204" pitchFamily="34" charset="0"/>
              <a:buChar char="•"/>
            </a:pPr>
            <a:r>
              <a:rPr lang="en-DE" sz="4000">
                <a:hlinkClick r:id="rId10"/>
              </a:rPr>
              <a:t>Roadmap: Manual approvals in workflows</a:t>
            </a:r>
            <a:endParaRPr lang="en-DE" sz="4000"/>
          </a:p>
          <a:p>
            <a:pPr marL="571500" indent="-571500" algn="l">
              <a:buFont typeface="Arial" panose="020B0604020202020204" pitchFamily="34" charset="0"/>
              <a:buChar char="•"/>
            </a:pPr>
            <a:r>
              <a:rPr lang="en" sz="4000" u="sng">
                <a:solidFill>
                  <a:schemeClr val="hlink"/>
                </a:solidFill>
                <a:hlinkClick r:id="rId11"/>
              </a:rPr>
              <a:t>https://azure.github.io/actions/</a:t>
            </a:r>
            <a:endParaRPr lang="en" sz="4000" u="sng">
              <a:solidFill>
                <a:schemeClr val="hlink"/>
              </a:solidFill>
            </a:endParaRPr>
          </a:p>
          <a:p>
            <a:pPr marL="571500" indent="-571500" algn="l">
              <a:buFont typeface="Arial" panose="020B0604020202020204" pitchFamily="34" charset="0"/>
              <a:buChar char="•"/>
            </a:pPr>
            <a:endParaRPr lang="en" sz="4000" u="sng">
              <a:solidFill>
                <a:schemeClr val="hlink"/>
              </a:solidFill>
            </a:endParaRPr>
          </a:p>
          <a:p>
            <a:pPr marL="571500" indent="-571500" algn="l">
              <a:buFont typeface="Arial" panose="020B0604020202020204" pitchFamily="34" charset="0"/>
              <a:buChar char="•"/>
            </a:pPr>
            <a:endParaRPr lang="en-DE"/>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p:txBody>
          <a:bodyPr/>
          <a:lstStyle/>
          <a:p>
            <a:pPr algn="l"/>
            <a:r>
              <a:rPr lang="en-DE" b="1"/>
              <a:t>Demo prep:</a:t>
            </a:r>
          </a:p>
          <a:p>
            <a:pPr marL="685800" indent="-685800" algn="l">
              <a:buFont typeface="Arial" panose="020B0604020202020204" pitchFamily="34" charset="0"/>
              <a:buChar char="•"/>
            </a:pPr>
            <a:r>
              <a:rPr lang="en-DE"/>
              <a:t>No demos in this presentation</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3556000"/>
            <a:ext cx="6811264" cy="7859252"/>
          </a:xfrm>
        </p:spPr>
        <p:txBody>
          <a:bodyPr/>
          <a:lstStyle/>
          <a:p>
            <a:pPr algn="l"/>
            <a:r>
              <a:rPr lang="en-DE" b="1"/>
              <a:t>FAQ:</a:t>
            </a:r>
          </a:p>
          <a:p>
            <a:pPr algn="l"/>
            <a:r>
              <a:rPr lang="en-DE"/>
              <a:t>FAQ slides included per smaller topic</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750277"/>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DE" dirty="0"/>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Text Placeholder 4">
            <a:extLst>
              <a:ext uri="{FF2B5EF4-FFF2-40B4-BE49-F238E27FC236}">
                <a16:creationId xmlns:a16="http://schemas.microsoft.com/office/drawing/2014/main" id="{16765F73-3B2A-C84B-A276-4F4E6BE59A43}"/>
              </a:ext>
            </a:extLst>
          </p:cNvPr>
          <p:cNvSpPr txBox="1">
            <a:spLocks/>
          </p:cNvSpPr>
          <p:nvPr/>
        </p:nvSpPr>
        <p:spPr>
          <a:xfrm>
            <a:off x="16449040" y="10287852"/>
            <a:ext cx="6811264" cy="251132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Expected timing:</a:t>
            </a:r>
            <a:endParaRPr lang="en-DE" dirty="0"/>
          </a:p>
        </p:txBody>
      </p:sp>
    </p:spTree>
    <p:extLst>
      <p:ext uri="{BB962C8B-B14F-4D97-AF65-F5344CB8AC3E}">
        <p14:creationId xmlns:p14="http://schemas.microsoft.com/office/powerpoint/2010/main" val="418246237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118" descr="Image"/>
          <p:cNvPicPr preferRelativeResize="0"/>
          <p:nvPr/>
        </p:nvPicPr>
        <p:blipFill rotWithShape="1">
          <a:blip r:embed="rId3">
            <a:alphaModFix/>
          </a:blip>
          <a:srcRect/>
          <a:stretch/>
        </p:blipFill>
        <p:spPr>
          <a:xfrm>
            <a:off x="1809548" y="3416097"/>
            <a:ext cx="20853400" cy="6972301"/>
          </a:xfrm>
          <a:prstGeom prst="rect">
            <a:avLst/>
          </a:prstGeom>
          <a:noFill/>
          <a:ln>
            <a:noFill/>
          </a:ln>
        </p:spPr>
      </p:pic>
      <p:sp>
        <p:nvSpPr>
          <p:cNvPr id="584" name="Google Shape;584;p118"/>
          <p:cNvSpPr/>
          <p:nvPr/>
        </p:nvSpPr>
        <p:spPr>
          <a:xfrm>
            <a:off x="4986187" y="9182120"/>
            <a:ext cx="9704000" cy="1073600"/>
          </a:xfrm>
          <a:prstGeom prst="roundRect">
            <a:avLst>
              <a:gd name="adj" fmla="val 13043"/>
            </a:avLst>
          </a:prstGeom>
          <a:noFill/>
          <a:ln w="25400" cap="flat" cmpd="sng">
            <a:solidFill>
              <a:srgbClr val="942970"/>
            </a:solidFill>
            <a:prstDash val="solid"/>
            <a:miter lim="400000"/>
            <a:headEnd type="none" w="sm" len="sm"/>
            <a:tailEnd type="none" w="sm" len="sm"/>
          </a:ln>
        </p:spPr>
        <p:txBody>
          <a:bodyPr spcFirstLastPara="1" wrap="square" lIns="50800" tIns="50800" rIns="50800" bIns="50800" anchor="ctr" anchorCtr="0">
            <a:noAutofit/>
          </a:bodyPr>
          <a:lstStyle/>
          <a:p>
            <a:pPr algn="ctr">
              <a:buClr>
                <a:srgbClr val="942970"/>
              </a:buClr>
              <a:buSzPts val="1900"/>
            </a:pPr>
            <a:r>
              <a:rPr lang="en" sz="5067" b="0">
                <a:solidFill>
                  <a:srgbClr val="942970"/>
                </a:solidFill>
                <a:latin typeface="Helvetica Neue"/>
                <a:ea typeface="Helvetica Neue"/>
                <a:cs typeface="Helvetica Neue"/>
                <a:sym typeface="Helvetica Neue"/>
              </a:rPr>
              <a:t>Discuss and Review Code</a:t>
            </a:r>
            <a:endParaRPr sz="1333"/>
          </a:p>
        </p:txBody>
      </p:sp>
    </p:spTree>
    <p:extLst>
      <p:ext uri="{BB962C8B-B14F-4D97-AF65-F5344CB8AC3E}">
        <p14:creationId xmlns:p14="http://schemas.microsoft.com/office/powerpoint/2010/main" val="24227008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119" descr="Image"/>
          <p:cNvPicPr preferRelativeResize="0"/>
          <p:nvPr/>
        </p:nvPicPr>
        <p:blipFill rotWithShape="1">
          <a:blip r:embed="rId4">
            <a:alphaModFix/>
          </a:blip>
          <a:srcRect/>
          <a:stretch/>
        </p:blipFill>
        <p:spPr>
          <a:xfrm>
            <a:off x="1803400" y="3409748"/>
            <a:ext cx="20777200" cy="6985000"/>
          </a:xfrm>
          <a:prstGeom prst="rect">
            <a:avLst/>
          </a:prstGeom>
          <a:noFill/>
          <a:ln>
            <a:noFill/>
          </a:ln>
        </p:spPr>
      </p:pic>
      <p:sp>
        <p:nvSpPr>
          <p:cNvPr id="590" name="Google Shape;590;p119"/>
          <p:cNvSpPr/>
          <p:nvPr/>
        </p:nvSpPr>
        <p:spPr>
          <a:xfrm>
            <a:off x="13459139" y="9144019"/>
            <a:ext cx="4144000" cy="1073600"/>
          </a:xfrm>
          <a:prstGeom prst="roundRect">
            <a:avLst>
              <a:gd name="adj" fmla="val 13043"/>
            </a:avLst>
          </a:prstGeom>
          <a:noFill/>
          <a:ln w="25400" cap="flat" cmpd="sng">
            <a:solidFill>
              <a:srgbClr val="942970"/>
            </a:solidFill>
            <a:prstDash val="solid"/>
            <a:miter lim="400000"/>
            <a:headEnd type="none" w="sm" len="sm"/>
            <a:tailEnd type="none" w="sm" len="sm"/>
          </a:ln>
        </p:spPr>
        <p:txBody>
          <a:bodyPr spcFirstLastPara="1" wrap="square" lIns="50800" tIns="50800" rIns="50800" bIns="50800" anchor="ctr" anchorCtr="0">
            <a:noAutofit/>
          </a:bodyPr>
          <a:lstStyle/>
          <a:p>
            <a:pPr algn="ctr">
              <a:buClr>
                <a:srgbClr val="942970"/>
              </a:buClr>
              <a:buSzPts val="1900"/>
            </a:pPr>
            <a:r>
              <a:rPr lang="en" sz="5067" b="0">
                <a:solidFill>
                  <a:srgbClr val="942970"/>
                </a:solidFill>
                <a:latin typeface="Helvetica Neue"/>
                <a:ea typeface="Helvetica Neue"/>
                <a:cs typeface="Helvetica Neue"/>
                <a:sym typeface="Helvetica Neue"/>
              </a:rPr>
              <a:t>Ship</a:t>
            </a:r>
            <a:endParaRPr sz="1333"/>
          </a:p>
        </p:txBody>
      </p:sp>
    </p:spTree>
    <p:extLst>
      <p:ext uri="{BB962C8B-B14F-4D97-AF65-F5344CB8AC3E}">
        <p14:creationId xmlns:p14="http://schemas.microsoft.com/office/powerpoint/2010/main" val="1956893081"/>
      </p:ext>
    </p:extLst>
  </p:cSld>
  <p:clrMapOvr>
    <a:masterClrMapping/>
  </p:clrMapOvr>
  <p:transition spd="med"/>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837-D24A-43D7-9E13-9247C6EEE727}"/>
              </a:ext>
            </a:extLst>
          </p:cNvPr>
          <p:cNvSpPr>
            <a:spLocks noGrp="1"/>
          </p:cNvSpPr>
          <p:nvPr>
            <p:ph type="title"/>
          </p:nvPr>
        </p:nvSpPr>
        <p:spPr/>
        <p:txBody>
          <a:bodyPr/>
          <a:lstStyle/>
          <a:p>
            <a:r>
              <a:rPr lang="en-US"/>
              <a:t>CI</a:t>
            </a:r>
          </a:p>
        </p:txBody>
      </p:sp>
      <p:sp>
        <p:nvSpPr>
          <p:cNvPr id="3" name="Footer Placeholder 2">
            <a:extLst>
              <a:ext uri="{FF2B5EF4-FFF2-40B4-BE49-F238E27FC236}">
                <a16:creationId xmlns:a16="http://schemas.microsoft.com/office/drawing/2014/main" id="{206D9AF8-871A-4F25-A8D0-A0D9DACBA636}"/>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8951296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108" descr="Image"/>
          <p:cNvPicPr preferRelativeResize="0"/>
          <p:nvPr/>
        </p:nvPicPr>
        <p:blipFill rotWithShape="1">
          <a:blip r:embed="rId3">
            <a:alphaModFix/>
          </a:blip>
          <a:srcRect/>
          <a:stretch/>
        </p:blipFill>
        <p:spPr>
          <a:xfrm>
            <a:off x="-1158616" y="417251"/>
            <a:ext cx="2098832" cy="2830245"/>
          </a:xfrm>
          <a:prstGeom prst="rect">
            <a:avLst/>
          </a:prstGeom>
          <a:noFill/>
          <a:ln>
            <a:noFill/>
          </a:ln>
        </p:spPr>
      </p:pic>
      <p:grpSp>
        <p:nvGrpSpPr>
          <p:cNvPr id="465" name="Google Shape;465;p108"/>
          <p:cNvGrpSpPr/>
          <p:nvPr/>
        </p:nvGrpSpPr>
        <p:grpSpPr>
          <a:xfrm>
            <a:off x="10566402" y="2159002"/>
            <a:ext cx="3251101" cy="3251101"/>
            <a:chOff x="0" y="0"/>
            <a:chExt cx="3251100" cy="3251100"/>
          </a:xfrm>
        </p:grpSpPr>
        <p:sp>
          <p:nvSpPr>
            <p:cNvPr id="466" name="Google Shape;466;p108"/>
            <p:cNvSpPr/>
            <p:nvPr/>
          </p:nvSpPr>
          <p:spPr>
            <a:xfrm>
              <a:off x="0" y="0"/>
              <a:ext cx="3251100" cy="3251100"/>
            </a:xfrm>
            <a:prstGeom prst="roundRect">
              <a:avLst>
                <a:gd name="adj" fmla="val 29406"/>
              </a:avLst>
            </a:prstGeom>
            <a:gradFill>
              <a:gsLst>
                <a:gs pos="0">
                  <a:srgbClr val="3184FF"/>
                </a:gs>
                <a:gs pos="100000">
                  <a:srgbClr val="1658C5"/>
                </a:gs>
              </a:gsLst>
              <a:lin ang="4800126" scaled="0"/>
            </a:gradFill>
            <a:ln>
              <a:noFill/>
            </a:ln>
            <a:effectLst>
              <a:outerShdw blurRad="152400" dist="76200" dir="5400000" rotWithShape="0">
                <a:srgbClr val="09254C">
                  <a:alpha val="2471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467" name="Google Shape;467;p108" descr="Image"/>
            <p:cNvPicPr preferRelativeResize="0"/>
            <p:nvPr/>
          </p:nvPicPr>
          <p:blipFill rotWithShape="1">
            <a:blip r:embed="rId4">
              <a:alphaModFix/>
            </a:blip>
            <a:srcRect/>
            <a:stretch/>
          </p:blipFill>
          <p:spPr>
            <a:xfrm>
              <a:off x="541866" y="541866"/>
              <a:ext cx="2167467" cy="2167467"/>
            </a:xfrm>
            <a:prstGeom prst="rect">
              <a:avLst/>
            </a:prstGeom>
            <a:noFill/>
            <a:ln>
              <a:noFill/>
            </a:ln>
            <a:effectLst>
              <a:outerShdw dist="12700" dir="5400000" rotWithShape="0">
                <a:srgbClr val="09254C">
                  <a:alpha val="40000"/>
                </a:srgbClr>
              </a:outerShdw>
            </a:effectLst>
          </p:spPr>
        </p:pic>
      </p:grpSp>
      <p:sp>
        <p:nvSpPr>
          <p:cNvPr id="468" name="Google Shape;468;p108"/>
          <p:cNvSpPr txBox="1">
            <a:spLocks noGrp="1"/>
          </p:cNvSpPr>
          <p:nvPr>
            <p:ph type="title" idx="4294967295"/>
          </p:nvPr>
        </p:nvSpPr>
        <p:spPr>
          <a:xfrm>
            <a:off x="2050197" y="6070104"/>
            <a:ext cx="20283200" cy="2793600"/>
          </a:xfrm>
          <a:prstGeom prst="rect">
            <a:avLst/>
          </a:prstGeom>
          <a:noFill/>
          <a:ln>
            <a:noFill/>
          </a:ln>
        </p:spPr>
        <p:txBody>
          <a:bodyPr spcFirstLastPara="1" wrap="square" lIns="0" tIns="0" rIns="0" bIns="0" anchor="ctr" anchorCtr="0">
            <a:noAutofit/>
          </a:bodyPr>
          <a:lstStyle/>
          <a:p>
            <a:pPr rtl="0">
              <a:lnSpc>
                <a:spcPct val="90000"/>
              </a:lnSpc>
              <a:buClr>
                <a:srgbClr val="000000"/>
              </a:buClr>
              <a:buSzPts val="3800"/>
            </a:pPr>
            <a:r>
              <a:rPr lang="en" sz="5600">
                <a:solidFill>
                  <a:schemeClr val="bg2"/>
                </a:solidFill>
                <a:latin typeface="Helvetica Neue"/>
                <a:ea typeface="Helvetica Neue"/>
                <a:cs typeface="Helvetica Neue"/>
              </a:rPr>
              <a:t>Continuous Integration is a software development practice where members of a team integrate their work frequently, usually each person integrates at least daily - leading to multiple integrations per day. </a:t>
            </a:r>
            <a:endParaRPr lang="en-US" sz="5600">
              <a:solidFill>
                <a:schemeClr val="bg2"/>
              </a:solidFill>
            </a:endParaRPr>
          </a:p>
        </p:txBody>
      </p:sp>
      <p:sp>
        <p:nvSpPr>
          <p:cNvPr id="469" name="Google Shape;469;p108"/>
          <p:cNvSpPr txBox="1"/>
          <p:nvPr/>
        </p:nvSpPr>
        <p:spPr>
          <a:xfrm>
            <a:off x="2050200" y="9270133"/>
            <a:ext cx="13300000" cy="1552000"/>
          </a:xfrm>
          <a:prstGeom prst="rect">
            <a:avLst/>
          </a:prstGeom>
          <a:noFill/>
          <a:ln>
            <a:noFill/>
          </a:ln>
        </p:spPr>
        <p:txBody>
          <a:bodyPr spcFirstLastPara="1" wrap="square" lIns="243800" tIns="243800" rIns="243800" bIns="243800" anchor="t" anchorCtr="0">
            <a:noAutofit/>
          </a:bodyPr>
          <a:lstStyle/>
          <a:p>
            <a:r>
              <a:rPr lang="en" sz="3200">
                <a:latin typeface="Helvetica Neue"/>
              </a:rPr>
              <a:t>- Martin Fowler</a:t>
            </a:r>
            <a:endParaRPr lang="en-US" sz="3200">
              <a:latin typeface="Helvetica Neue"/>
            </a:endParaRPr>
          </a:p>
        </p:txBody>
      </p:sp>
    </p:spTree>
    <p:extLst>
      <p:ext uri="{BB962C8B-B14F-4D97-AF65-F5344CB8AC3E}">
        <p14:creationId xmlns:p14="http://schemas.microsoft.com/office/powerpoint/2010/main" val="2006519597"/>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4"/>
          <p:cNvSpPr/>
          <p:nvPr/>
        </p:nvSpPr>
        <p:spPr>
          <a:xfrm>
            <a:off x="21488400" y="12444411"/>
            <a:ext cx="2673600" cy="1269600"/>
          </a:xfrm>
          <a:prstGeom prst="rect">
            <a:avLst/>
          </a:prstGeom>
          <a:solidFill>
            <a:srgbClr val="F6F8FA"/>
          </a:solidFill>
          <a:ln>
            <a:noFill/>
          </a:ln>
        </p:spPr>
        <p:txBody>
          <a:bodyPr spcFirstLastPara="1" wrap="square" lIns="50800" tIns="50800" rIns="50800" bIns="50800" anchor="ctr" anchorCtr="0">
            <a:noAutofit/>
          </a:bodyPr>
          <a:lstStyle/>
          <a:p>
            <a:pPr algn="ctr">
              <a:buClr>
                <a:srgbClr val="FFFFFF"/>
              </a:buClr>
              <a:buSzPts val="1200"/>
            </a:pPr>
            <a:endParaRPr sz="3200" b="0">
              <a:solidFill>
                <a:srgbClr val="FFFFFF"/>
              </a:solidFill>
              <a:latin typeface="Helvetica Neue"/>
              <a:ea typeface="Helvetica Neue"/>
              <a:cs typeface="Helvetica Neue"/>
              <a:sym typeface="Helvetica Neue"/>
            </a:endParaRPr>
          </a:p>
        </p:txBody>
      </p:sp>
      <p:pic>
        <p:nvPicPr>
          <p:cNvPr id="550" name="Google Shape;550;p114" descr="Image"/>
          <p:cNvPicPr preferRelativeResize="0"/>
          <p:nvPr/>
        </p:nvPicPr>
        <p:blipFill rotWithShape="1">
          <a:blip r:embed="rId3">
            <a:alphaModFix/>
          </a:blip>
          <a:srcRect/>
          <a:stretch/>
        </p:blipFill>
        <p:spPr>
          <a:xfrm>
            <a:off x="-1158616" y="326384"/>
            <a:ext cx="2098832" cy="2830245"/>
          </a:xfrm>
          <a:prstGeom prst="rect">
            <a:avLst/>
          </a:prstGeom>
          <a:noFill/>
          <a:ln>
            <a:noFill/>
          </a:ln>
        </p:spPr>
      </p:pic>
      <p:pic>
        <p:nvPicPr>
          <p:cNvPr id="551" name="Google Shape;551;p114" descr="Image"/>
          <p:cNvPicPr preferRelativeResize="0"/>
          <p:nvPr/>
        </p:nvPicPr>
        <p:blipFill rotWithShape="1">
          <a:blip r:embed="rId3">
            <a:alphaModFix/>
          </a:blip>
          <a:srcRect/>
          <a:stretch/>
        </p:blipFill>
        <p:spPr>
          <a:xfrm>
            <a:off x="23355040" y="10517488"/>
            <a:ext cx="2098832" cy="2830245"/>
          </a:xfrm>
          <a:prstGeom prst="rect">
            <a:avLst/>
          </a:prstGeom>
          <a:noFill/>
          <a:ln>
            <a:noFill/>
          </a:ln>
        </p:spPr>
      </p:pic>
      <p:grpSp>
        <p:nvGrpSpPr>
          <p:cNvPr id="552" name="Google Shape;552;p114"/>
          <p:cNvGrpSpPr/>
          <p:nvPr/>
        </p:nvGrpSpPr>
        <p:grpSpPr>
          <a:xfrm>
            <a:off x="16633175" y="4127090"/>
            <a:ext cx="4876800" cy="4876800"/>
            <a:chOff x="0" y="0"/>
            <a:chExt cx="4876800" cy="4876800"/>
          </a:xfrm>
        </p:grpSpPr>
        <p:sp>
          <p:nvSpPr>
            <p:cNvPr id="553" name="Google Shape;553;p114"/>
            <p:cNvSpPr/>
            <p:nvPr/>
          </p:nvSpPr>
          <p:spPr>
            <a:xfrm>
              <a:off x="0" y="0"/>
              <a:ext cx="4876800" cy="48768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554" name="Google Shape;554;p114" descr="Image"/>
            <p:cNvPicPr preferRelativeResize="0"/>
            <p:nvPr/>
          </p:nvPicPr>
          <p:blipFill rotWithShape="1">
            <a:blip r:embed="rId4">
              <a:alphaModFix/>
            </a:blip>
            <a:srcRect/>
            <a:stretch/>
          </p:blipFill>
          <p:spPr>
            <a:xfrm>
              <a:off x="812800" y="812800"/>
              <a:ext cx="3251200" cy="3251200"/>
            </a:xfrm>
            <a:prstGeom prst="rect">
              <a:avLst/>
            </a:prstGeom>
            <a:noFill/>
            <a:ln>
              <a:noFill/>
            </a:ln>
            <a:effectLst>
              <a:outerShdw dist="12700" dir="5400000" rotWithShape="0">
                <a:srgbClr val="09254C">
                  <a:alpha val="40000"/>
                </a:srgbClr>
              </a:outerShdw>
            </a:effectLst>
          </p:spPr>
        </p:pic>
      </p:grpSp>
      <p:sp>
        <p:nvSpPr>
          <p:cNvPr id="555" name="Google Shape;555;p114"/>
          <p:cNvSpPr txBox="1"/>
          <p:nvPr/>
        </p:nvSpPr>
        <p:spPr>
          <a:xfrm>
            <a:off x="1251259" y="2609748"/>
            <a:ext cx="15534230" cy="9005927"/>
          </a:xfrm>
          <a:prstGeom prst="rect">
            <a:avLst/>
          </a:prstGeom>
          <a:noFill/>
          <a:ln>
            <a:noFill/>
          </a:ln>
        </p:spPr>
        <p:txBody>
          <a:bodyPr spcFirstLastPara="1" wrap="square" lIns="0" tIns="0" rIns="0" bIns="0" anchor="ctr" anchorCtr="0">
            <a:noAutofit/>
          </a:bodyPr>
          <a:lstStyle/>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Ensure code is always in a deployable state</a:t>
            </a:r>
            <a:endParaRPr lang="en-US" sz="5600" b="0">
              <a:latin typeface="Helvetica Neue"/>
            </a:endParaRPr>
          </a:p>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Prioritizes that over working on new features</a:t>
            </a:r>
            <a:endParaRPr sz="5600" b="0">
              <a:latin typeface="Helvetica Neue"/>
            </a:endParaRPr>
          </a:p>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Fast automated feedback on production readiness</a:t>
            </a:r>
            <a:endParaRPr lang="en" sz="5600" b="0">
              <a:ea typeface="Helvetica Neue"/>
              <a:cs typeface="Helvetica Neue"/>
            </a:endParaRPr>
          </a:p>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Sustainable</a:t>
            </a:r>
            <a:endParaRPr sz="5600" b="0">
              <a:latin typeface="Helvetica Neue"/>
            </a:endParaRPr>
          </a:p>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Deployment becomes a business decision</a:t>
            </a:r>
            <a:endParaRPr sz="5600" b="0">
              <a:latin typeface="Helvetica Neue"/>
            </a:endParaRPr>
          </a:p>
        </p:txBody>
      </p:sp>
      <p:sp>
        <p:nvSpPr>
          <p:cNvPr id="2" name="Google Shape;501;p110">
            <a:extLst>
              <a:ext uri="{FF2B5EF4-FFF2-40B4-BE49-F238E27FC236}">
                <a16:creationId xmlns:a16="http://schemas.microsoft.com/office/drawing/2014/main" id="{42CCFE1B-AE4F-4132-8A7A-1BFDA9463359}"/>
              </a:ext>
            </a:extLst>
          </p:cNvPr>
          <p:cNvSpPr txBox="1">
            <a:spLocks/>
          </p:cNvSpPr>
          <p:nvPr/>
        </p:nvSpPr>
        <p:spPr>
          <a:xfrm>
            <a:off x="6675" y="584849"/>
            <a:ext cx="24355514" cy="1786218"/>
          </a:xfrm>
          <a:prstGeom prst="rect">
            <a:avLst/>
          </a:prstGeom>
        </p:spPr>
        <p:txBody>
          <a:bodyPr spcFirstLastPara="1" wrap="square" lIns="50800" tIns="50800" rIns="50800" bIns="50800" anchor="b"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US">
                <a:solidFill>
                  <a:schemeClr val="bg1"/>
                </a:solidFill>
              </a:rPr>
              <a:t>Benefits of CI</a:t>
            </a:r>
          </a:p>
        </p:txBody>
      </p:sp>
    </p:spTree>
    <p:extLst>
      <p:ext uri="{BB962C8B-B14F-4D97-AF65-F5344CB8AC3E}">
        <p14:creationId xmlns:p14="http://schemas.microsoft.com/office/powerpoint/2010/main" val="645207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110"/>
          <p:cNvPicPr preferRelativeResize="0"/>
          <p:nvPr/>
        </p:nvPicPr>
        <p:blipFill rotWithShape="1">
          <a:blip r:embed="rId4">
            <a:alphaModFix/>
          </a:blip>
          <a:srcRect l="-104" t="166" r="56599" b="1299"/>
          <a:stretch/>
        </p:blipFill>
        <p:spPr>
          <a:xfrm>
            <a:off x="13491644" y="176461"/>
            <a:ext cx="9273896" cy="13179281"/>
          </a:xfrm>
          <a:prstGeom prst="rect">
            <a:avLst/>
          </a:prstGeom>
          <a:ln>
            <a:noFill/>
          </a:ln>
          <a:effectLst>
            <a:outerShdw blurRad="292100" dist="139700" dir="2700000" algn="tl" rotWithShape="0">
              <a:srgbClr val="333333">
                <a:alpha val="65000"/>
              </a:srgbClr>
            </a:outerShdw>
          </a:effectLst>
        </p:spPr>
      </p:pic>
      <p:sp>
        <p:nvSpPr>
          <p:cNvPr id="501" name="Google Shape;501;p110"/>
          <p:cNvSpPr txBox="1">
            <a:spLocks noGrp="1"/>
          </p:cNvSpPr>
          <p:nvPr>
            <p:ph type="title"/>
          </p:nvPr>
        </p:nvSpPr>
        <p:spPr>
          <a:xfrm>
            <a:off x="6675" y="963067"/>
            <a:ext cx="12174638" cy="1408000"/>
          </a:xfrm>
          <a:prstGeom prst="rect">
            <a:avLst/>
          </a:prstGeom>
        </p:spPr>
        <p:txBody>
          <a:bodyPr spcFirstLastPara="1" wrap="square" lIns="50800" tIns="50800" rIns="50800" bIns="50800" anchor="b" anchorCtr="0">
            <a:noAutofit/>
          </a:bodyPr>
          <a:lstStyle/>
          <a:p>
            <a:pPr algn="ctr"/>
            <a:r>
              <a:rPr lang="en" sz="9600" dirty="0"/>
              <a:t>A CI workflow</a:t>
            </a:r>
            <a:endParaRPr lang="en-US" sz="9600" dirty="0"/>
          </a:p>
        </p:txBody>
      </p:sp>
      <p:sp>
        <p:nvSpPr>
          <p:cNvPr id="502" name="Google Shape;502;p110"/>
          <p:cNvSpPr txBox="1">
            <a:spLocks noGrp="1"/>
          </p:cNvSpPr>
          <p:nvPr>
            <p:ph type="body" idx="1"/>
          </p:nvPr>
        </p:nvSpPr>
        <p:spPr>
          <a:xfrm>
            <a:off x="1219200" y="3425733"/>
            <a:ext cx="10216800" cy="7436800"/>
          </a:xfrm>
          <a:prstGeom prst="rect">
            <a:avLst/>
          </a:prstGeom>
        </p:spPr>
        <p:txBody>
          <a:bodyPr spcFirstLastPara="1" wrap="square" lIns="50800" tIns="50800" rIns="50800" bIns="50800" anchor="t" anchorCtr="0">
            <a:noAutofit/>
          </a:bodyPr>
          <a:lstStyle/>
          <a:p>
            <a:pPr marL="1219200" indent="-914400" algn="l">
              <a:lnSpc>
                <a:spcPct val="150000"/>
              </a:lnSpc>
            </a:pPr>
            <a:r>
              <a:rPr lang="en"/>
              <a:t>Single job with 4 steps</a:t>
            </a:r>
            <a:endParaRPr lang="en-US"/>
          </a:p>
          <a:p>
            <a:pPr marL="1219200" indent="-914400" algn="l">
              <a:lnSpc>
                <a:spcPct val="150000"/>
              </a:lnSpc>
            </a:pPr>
            <a:r>
              <a:rPr lang="en">
                <a:solidFill>
                  <a:srgbClr val="7030A0"/>
                </a:solidFill>
              </a:rPr>
              <a:t>Ubuntu</a:t>
            </a:r>
            <a:endParaRPr>
              <a:solidFill>
                <a:srgbClr val="7030A0"/>
              </a:solidFill>
            </a:endParaRPr>
          </a:p>
          <a:p>
            <a:pPr marL="1219200" indent="-914400" algn="l">
              <a:lnSpc>
                <a:spcPct val="150000"/>
              </a:lnSpc>
            </a:pPr>
            <a:r>
              <a:rPr lang="en">
                <a:solidFill>
                  <a:srgbClr val="0070C0"/>
                </a:solidFill>
              </a:rPr>
              <a:t>Matrix build</a:t>
            </a:r>
          </a:p>
          <a:p>
            <a:pPr marL="1219200" indent="-914400" algn="l">
              <a:lnSpc>
                <a:spcPct val="150000"/>
              </a:lnSpc>
            </a:pPr>
            <a:r>
              <a:rPr lang="en">
                <a:solidFill>
                  <a:srgbClr val="00B050"/>
                </a:solidFill>
              </a:rPr>
              <a:t>Actions are composable separately</a:t>
            </a:r>
            <a:endParaRPr>
              <a:solidFill>
                <a:srgbClr val="00B050"/>
              </a:solidFill>
            </a:endParaRPr>
          </a:p>
        </p:txBody>
      </p:sp>
      <p:sp>
        <p:nvSpPr>
          <p:cNvPr id="2" name="Rectangle 1">
            <a:extLst>
              <a:ext uri="{FF2B5EF4-FFF2-40B4-BE49-F238E27FC236}">
                <a16:creationId xmlns:a16="http://schemas.microsoft.com/office/drawing/2014/main" id="{6F42ED0B-C2ED-4264-B623-CBE10B2DC3DE}"/>
              </a:ext>
            </a:extLst>
          </p:cNvPr>
          <p:cNvSpPr/>
          <p:nvPr/>
        </p:nvSpPr>
        <p:spPr>
          <a:xfrm>
            <a:off x="14280567" y="4010891"/>
            <a:ext cx="3827320" cy="64076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rgbClr val="7030A0"/>
              </a:solidFill>
            </a:endParaRPr>
          </a:p>
        </p:txBody>
      </p:sp>
      <p:sp>
        <p:nvSpPr>
          <p:cNvPr id="15" name="Rectangle 14">
            <a:extLst>
              <a:ext uri="{FF2B5EF4-FFF2-40B4-BE49-F238E27FC236}">
                <a16:creationId xmlns:a16="http://schemas.microsoft.com/office/drawing/2014/main" id="{4B637638-B818-468E-9651-9370D74453BC}"/>
              </a:ext>
            </a:extLst>
          </p:cNvPr>
          <p:cNvSpPr/>
          <p:nvPr/>
        </p:nvSpPr>
        <p:spPr>
          <a:xfrm>
            <a:off x="14523016" y="4956060"/>
            <a:ext cx="3896592" cy="83619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6" name="Rectangle 15">
            <a:extLst>
              <a:ext uri="{FF2B5EF4-FFF2-40B4-BE49-F238E27FC236}">
                <a16:creationId xmlns:a16="http://schemas.microsoft.com/office/drawing/2014/main" id="{023645F7-68EB-42DE-8643-7BB194448030}"/>
              </a:ext>
            </a:extLst>
          </p:cNvPr>
          <p:cNvSpPr/>
          <p:nvPr/>
        </p:nvSpPr>
        <p:spPr>
          <a:xfrm>
            <a:off x="14274370" y="5881255"/>
            <a:ext cx="7851329" cy="74272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3" name="Arrow: Right 2">
            <a:extLst>
              <a:ext uri="{FF2B5EF4-FFF2-40B4-BE49-F238E27FC236}">
                <a16:creationId xmlns:a16="http://schemas.microsoft.com/office/drawing/2014/main" id="{1EDF671C-5053-49CE-8B4F-FCBEB743E286}"/>
              </a:ext>
            </a:extLst>
          </p:cNvPr>
          <p:cNvSpPr/>
          <p:nvPr/>
        </p:nvSpPr>
        <p:spPr>
          <a:xfrm rot="21300000">
            <a:off x="4978356" y="4488845"/>
            <a:ext cx="9009999" cy="740485"/>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Arrow: Right 11">
            <a:extLst>
              <a:ext uri="{FF2B5EF4-FFF2-40B4-BE49-F238E27FC236}">
                <a16:creationId xmlns:a16="http://schemas.microsoft.com/office/drawing/2014/main" id="{C956BDA9-2C40-4EA7-87E5-5CD95580E098}"/>
              </a:ext>
            </a:extLst>
          </p:cNvPr>
          <p:cNvSpPr/>
          <p:nvPr/>
        </p:nvSpPr>
        <p:spPr>
          <a:xfrm rot="-360000">
            <a:off x="5864456" y="5422303"/>
            <a:ext cx="8453795" cy="740485"/>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Arrow: Right 12">
            <a:extLst>
              <a:ext uri="{FF2B5EF4-FFF2-40B4-BE49-F238E27FC236}">
                <a16:creationId xmlns:a16="http://schemas.microsoft.com/office/drawing/2014/main" id="{EBE4AAD0-761C-478C-8CCC-2661A5157657}"/>
              </a:ext>
            </a:extLst>
          </p:cNvPr>
          <p:cNvSpPr/>
          <p:nvPr/>
        </p:nvSpPr>
        <p:spPr>
          <a:xfrm>
            <a:off x="9257930" y="7270355"/>
            <a:ext cx="4960832" cy="740485"/>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374797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110"/>
          <p:cNvPicPr preferRelativeResize="0"/>
          <p:nvPr/>
        </p:nvPicPr>
        <p:blipFill rotWithShape="1">
          <a:blip r:embed="rId3">
            <a:alphaModFix/>
          </a:blip>
          <a:srcRect l="1931" t="26426" r="61678" b="1349"/>
          <a:stretch/>
        </p:blipFill>
        <p:spPr>
          <a:xfrm>
            <a:off x="12871876" y="240481"/>
            <a:ext cx="10902037" cy="13112613"/>
          </a:xfrm>
          <a:prstGeom prst="rect">
            <a:avLst/>
          </a:prstGeom>
          <a:ln>
            <a:noFill/>
          </a:ln>
          <a:effectLst>
            <a:outerShdw blurRad="292100" dist="139700" dir="2700000" algn="tl" rotWithShape="0">
              <a:srgbClr val="333333">
                <a:alpha val="65000"/>
              </a:srgbClr>
            </a:outerShdw>
          </a:effectLst>
        </p:spPr>
      </p:pic>
      <p:sp>
        <p:nvSpPr>
          <p:cNvPr id="501" name="Google Shape;501;p110"/>
          <p:cNvSpPr txBox="1">
            <a:spLocks noGrp="1"/>
          </p:cNvSpPr>
          <p:nvPr>
            <p:ph type="title"/>
          </p:nvPr>
        </p:nvSpPr>
        <p:spPr>
          <a:xfrm>
            <a:off x="-4449" y="963067"/>
            <a:ext cx="12208011" cy="1408000"/>
          </a:xfrm>
          <a:prstGeom prst="rect">
            <a:avLst/>
          </a:prstGeom>
        </p:spPr>
        <p:txBody>
          <a:bodyPr spcFirstLastPara="1" wrap="square" lIns="50800" tIns="50800" rIns="50800" bIns="50800" anchor="b" anchorCtr="0">
            <a:noAutofit/>
          </a:bodyPr>
          <a:lstStyle/>
          <a:p>
            <a:pPr algn="ctr"/>
            <a:r>
              <a:rPr lang="en" sz="9600" dirty="0"/>
              <a:t>A CI workflow</a:t>
            </a:r>
            <a:endParaRPr lang="en-US" sz="9600" dirty="0"/>
          </a:p>
        </p:txBody>
      </p:sp>
      <p:sp>
        <p:nvSpPr>
          <p:cNvPr id="502" name="Google Shape;502;p110"/>
          <p:cNvSpPr txBox="1">
            <a:spLocks noGrp="1"/>
          </p:cNvSpPr>
          <p:nvPr>
            <p:ph type="body" idx="1"/>
          </p:nvPr>
        </p:nvSpPr>
        <p:spPr>
          <a:xfrm>
            <a:off x="1219200" y="4759232"/>
            <a:ext cx="10216800" cy="6085984"/>
          </a:xfrm>
          <a:prstGeom prst="rect">
            <a:avLst/>
          </a:prstGeom>
        </p:spPr>
        <p:txBody>
          <a:bodyPr spcFirstLastPara="1" wrap="square" lIns="50800" tIns="50800" rIns="50800" bIns="50800" anchor="t" anchorCtr="0">
            <a:noAutofit/>
          </a:bodyPr>
          <a:lstStyle/>
          <a:p>
            <a:pPr marL="1219200" indent="-914400" algn="l">
              <a:lnSpc>
                <a:spcPct val="150000"/>
              </a:lnSpc>
            </a:pPr>
            <a:r>
              <a:rPr lang="en">
                <a:solidFill>
                  <a:srgbClr val="7030A0"/>
                </a:solidFill>
              </a:rPr>
              <a:t>Checkout is separate</a:t>
            </a:r>
            <a:endParaRPr lang="en-US">
              <a:solidFill>
                <a:srgbClr val="7030A0"/>
              </a:solidFill>
            </a:endParaRPr>
          </a:p>
          <a:p>
            <a:pPr marL="1219200" indent="-914400" algn="l">
              <a:lnSpc>
                <a:spcPct val="150000"/>
              </a:lnSpc>
            </a:pPr>
            <a:r>
              <a:rPr lang="en">
                <a:solidFill>
                  <a:srgbClr val="0070C0"/>
                </a:solidFill>
              </a:rPr>
              <a:t>Setup for most languages in </a:t>
            </a:r>
            <a:r>
              <a:rPr lang="en" u="sng">
                <a:solidFill>
                  <a:srgbClr val="0070C0"/>
                </a:solidFill>
                <a:hlinkClick r:id="rId4">
                  <a:extLst>
                    <a:ext uri="{A12FA001-AC4F-418D-AE19-62706E023703}">
                      <ahyp:hlinkClr xmlns:ahyp="http://schemas.microsoft.com/office/drawing/2018/hyperlinkcolor" val="tx"/>
                    </a:ext>
                  </a:extLst>
                </a:hlinkClick>
              </a:rPr>
              <a:t>github.com/actions</a:t>
            </a:r>
            <a:r>
              <a:rPr lang="en">
                <a:solidFill>
                  <a:srgbClr val="0070C0"/>
                </a:solidFill>
              </a:rPr>
              <a:t> </a:t>
            </a:r>
            <a:endParaRPr>
              <a:solidFill>
                <a:srgbClr val="0070C0"/>
              </a:solidFill>
            </a:endParaRPr>
          </a:p>
          <a:p>
            <a:pPr marL="1219200" indent="-914400" algn="l">
              <a:lnSpc>
                <a:spcPct val="150000"/>
              </a:lnSpc>
            </a:pPr>
            <a:r>
              <a:rPr lang="en" err="1">
                <a:solidFill>
                  <a:srgbClr val="00B050"/>
                </a:solidFill>
              </a:rPr>
              <a:t>npm</a:t>
            </a:r>
            <a:r>
              <a:rPr lang="en">
                <a:solidFill>
                  <a:srgbClr val="00B050"/>
                </a:solidFill>
              </a:rPr>
              <a:t> run by shell</a:t>
            </a:r>
            <a:endParaRPr>
              <a:solidFill>
                <a:srgbClr val="00B050"/>
              </a:solidFill>
            </a:endParaRPr>
          </a:p>
          <a:p>
            <a:pPr marL="1219200" indent="-914400" algn="l">
              <a:lnSpc>
                <a:spcPct val="150000"/>
              </a:lnSpc>
            </a:pPr>
            <a:r>
              <a:rPr lang="en">
                <a:solidFill>
                  <a:srgbClr val="FFC000"/>
                </a:solidFill>
              </a:rPr>
              <a:t>Artifact uploaded separately</a:t>
            </a:r>
            <a:endParaRPr>
              <a:solidFill>
                <a:srgbClr val="FFC000"/>
              </a:solidFill>
            </a:endParaRPr>
          </a:p>
        </p:txBody>
      </p:sp>
      <p:sp>
        <p:nvSpPr>
          <p:cNvPr id="2" name="Rectangle 1">
            <a:extLst>
              <a:ext uri="{FF2B5EF4-FFF2-40B4-BE49-F238E27FC236}">
                <a16:creationId xmlns:a16="http://schemas.microsoft.com/office/drawing/2014/main" id="{7226B9D4-AC1C-453F-AEC3-D8B16881E97D}"/>
              </a:ext>
            </a:extLst>
          </p:cNvPr>
          <p:cNvSpPr/>
          <p:nvPr/>
        </p:nvSpPr>
        <p:spPr>
          <a:xfrm>
            <a:off x="13501253" y="3733801"/>
            <a:ext cx="10248949" cy="61852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0" name="Rectangle 9">
            <a:extLst>
              <a:ext uri="{FF2B5EF4-FFF2-40B4-BE49-F238E27FC236}">
                <a16:creationId xmlns:a16="http://schemas.microsoft.com/office/drawing/2014/main" id="{3D778939-2F93-4ADC-B160-40D6C4ABF221}"/>
              </a:ext>
            </a:extLst>
          </p:cNvPr>
          <p:cNvSpPr/>
          <p:nvPr/>
        </p:nvSpPr>
        <p:spPr>
          <a:xfrm>
            <a:off x="13501251" y="4409212"/>
            <a:ext cx="10237825" cy="241341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1" name="Rectangle 10">
            <a:extLst>
              <a:ext uri="{FF2B5EF4-FFF2-40B4-BE49-F238E27FC236}">
                <a16:creationId xmlns:a16="http://schemas.microsoft.com/office/drawing/2014/main" id="{A74E44F0-196C-47EA-BC83-B21535E92107}"/>
              </a:ext>
            </a:extLst>
          </p:cNvPr>
          <p:cNvSpPr/>
          <p:nvPr/>
        </p:nvSpPr>
        <p:spPr>
          <a:xfrm>
            <a:off x="13501251" y="6839948"/>
            <a:ext cx="10214314" cy="41835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2" name="Rectangle 11">
            <a:extLst>
              <a:ext uri="{FF2B5EF4-FFF2-40B4-BE49-F238E27FC236}">
                <a16:creationId xmlns:a16="http://schemas.microsoft.com/office/drawing/2014/main" id="{91DE5120-DD3A-49B5-BD30-14A6DC57FBB2}"/>
              </a:ext>
            </a:extLst>
          </p:cNvPr>
          <p:cNvSpPr/>
          <p:nvPr/>
        </p:nvSpPr>
        <p:spPr>
          <a:xfrm>
            <a:off x="13507447" y="11013628"/>
            <a:ext cx="10214314" cy="226400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3" name="Arrow: Right 2">
            <a:extLst>
              <a:ext uri="{FF2B5EF4-FFF2-40B4-BE49-F238E27FC236}">
                <a16:creationId xmlns:a16="http://schemas.microsoft.com/office/drawing/2014/main" id="{C96C4ED5-FC0E-44B6-A600-F9107877ABEF}"/>
              </a:ext>
            </a:extLst>
          </p:cNvPr>
          <p:cNvSpPr/>
          <p:nvPr/>
        </p:nvSpPr>
        <p:spPr>
          <a:xfrm rot="-960000">
            <a:off x="8517143" y="4691019"/>
            <a:ext cx="4716101" cy="417888"/>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Arrow: Right 13">
            <a:extLst>
              <a:ext uri="{FF2B5EF4-FFF2-40B4-BE49-F238E27FC236}">
                <a16:creationId xmlns:a16="http://schemas.microsoft.com/office/drawing/2014/main" id="{3EA86C24-FB11-4FD4-BB72-412F3F8F625B}"/>
              </a:ext>
            </a:extLst>
          </p:cNvPr>
          <p:cNvSpPr/>
          <p:nvPr/>
        </p:nvSpPr>
        <p:spPr>
          <a:xfrm rot="20640000">
            <a:off x="10653641" y="5895705"/>
            <a:ext cx="2802759" cy="529128"/>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Arrow: Right 12">
            <a:extLst>
              <a:ext uri="{FF2B5EF4-FFF2-40B4-BE49-F238E27FC236}">
                <a16:creationId xmlns:a16="http://schemas.microsoft.com/office/drawing/2014/main" id="{8D5836A6-F08F-4C60-99CE-C9773DBC12D6}"/>
              </a:ext>
            </a:extLst>
          </p:cNvPr>
          <p:cNvSpPr/>
          <p:nvPr/>
        </p:nvSpPr>
        <p:spPr>
          <a:xfrm rot="21180000">
            <a:off x="7500337" y="8089883"/>
            <a:ext cx="5583780" cy="506880"/>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Arrow: Right 14">
            <a:extLst>
              <a:ext uri="{FF2B5EF4-FFF2-40B4-BE49-F238E27FC236}">
                <a16:creationId xmlns:a16="http://schemas.microsoft.com/office/drawing/2014/main" id="{AB9CA937-82A1-4905-B3BE-5A68231DEA4A}"/>
              </a:ext>
            </a:extLst>
          </p:cNvPr>
          <p:cNvSpPr/>
          <p:nvPr/>
        </p:nvSpPr>
        <p:spPr>
          <a:xfrm rot="1620000">
            <a:off x="10158350" y="10512912"/>
            <a:ext cx="3403459" cy="595872"/>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4899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11"/>
          <p:cNvPicPr preferRelativeResize="0"/>
          <p:nvPr/>
        </p:nvPicPr>
        <p:blipFill rotWithShape="1">
          <a:blip r:embed="rId4">
            <a:alphaModFix/>
          </a:blip>
          <a:srcRect r="28354" b="-137"/>
          <a:stretch/>
        </p:blipFill>
        <p:spPr>
          <a:xfrm>
            <a:off x="12929484" y="598367"/>
            <a:ext cx="10455744" cy="12506441"/>
          </a:xfrm>
          <a:prstGeom prst="rect">
            <a:avLst/>
          </a:prstGeom>
          <a:ln>
            <a:noFill/>
          </a:ln>
          <a:effectLst>
            <a:outerShdw blurRad="292100" dist="139700" dir="2700000" algn="tl" rotWithShape="0">
              <a:srgbClr val="333333">
                <a:alpha val="65000"/>
              </a:srgbClr>
            </a:outerShdw>
          </a:effectLst>
        </p:spPr>
      </p:pic>
      <p:sp>
        <p:nvSpPr>
          <p:cNvPr id="516" name="Google Shape;516;p111"/>
          <p:cNvSpPr txBox="1">
            <a:spLocks noGrp="1"/>
          </p:cNvSpPr>
          <p:nvPr>
            <p:ph type="title"/>
          </p:nvPr>
        </p:nvSpPr>
        <p:spPr>
          <a:xfrm>
            <a:off x="6675" y="963067"/>
            <a:ext cx="12174638" cy="1408000"/>
          </a:xfrm>
          <a:prstGeom prst="rect">
            <a:avLst/>
          </a:prstGeom>
        </p:spPr>
        <p:txBody>
          <a:bodyPr spcFirstLastPara="1" wrap="square" lIns="50800" tIns="50800" rIns="50800" bIns="50800" anchor="b" anchorCtr="0">
            <a:noAutofit/>
          </a:bodyPr>
          <a:lstStyle/>
          <a:p>
            <a:pPr algn="ctr"/>
            <a:r>
              <a:rPr lang="en" sz="9600">
                <a:latin typeface="Helvetica Neue"/>
              </a:rPr>
              <a:t>Super linter</a:t>
            </a:r>
            <a:endParaRPr lang="en-US"/>
          </a:p>
        </p:txBody>
      </p:sp>
      <p:sp>
        <p:nvSpPr>
          <p:cNvPr id="517" name="Google Shape;517;p111"/>
          <p:cNvSpPr txBox="1">
            <a:spLocks noGrp="1"/>
          </p:cNvSpPr>
          <p:nvPr>
            <p:ph type="body" idx="1"/>
          </p:nvPr>
        </p:nvSpPr>
        <p:spPr>
          <a:xfrm>
            <a:off x="920545" y="3529795"/>
            <a:ext cx="8916042" cy="10284566"/>
          </a:xfrm>
          <a:prstGeom prst="rect">
            <a:avLst/>
          </a:prstGeom>
        </p:spPr>
        <p:txBody>
          <a:bodyPr spcFirstLastPara="1" wrap="square" lIns="50800" tIns="50800" rIns="50800" bIns="50800" anchor="t" anchorCtr="0">
            <a:noAutofit/>
          </a:bodyPr>
          <a:lstStyle/>
          <a:p>
            <a:pPr marL="1219200" indent="-914400" algn="l">
              <a:lnSpc>
                <a:spcPct val="150000"/>
              </a:lnSpc>
            </a:pPr>
            <a:r>
              <a:rPr lang="en" sz="5400">
                <a:solidFill>
                  <a:schemeClr val="bg1"/>
                </a:solidFill>
              </a:rPr>
              <a:t>Ready to use for most languages</a:t>
            </a:r>
            <a:endParaRPr lang="en-US" sz="5400">
              <a:solidFill>
                <a:schemeClr val="bg1"/>
              </a:solidFill>
            </a:endParaRPr>
          </a:p>
          <a:p>
            <a:pPr marL="1219200" indent="-914400" algn="l">
              <a:lnSpc>
                <a:spcPct val="150000"/>
              </a:lnSpc>
            </a:pPr>
            <a:r>
              <a:rPr lang="en">
                <a:solidFill>
                  <a:srgbClr val="7030A0"/>
                </a:solidFill>
                <a:latin typeface="Consolas"/>
              </a:rPr>
              <a:t>checkout </a:t>
            </a:r>
            <a:endParaRPr lang="en-US">
              <a:solidFill>
                <a:srgbClr val="7030A0"/>
              </a:solidFill>
              <a:latin typeface="Consolas"/>
            </a:endParaRPr>
          </a:p>
          <a:p>
            <a:pPr marL="1219200" indent="-914400" algn="l">
              <a:lnSpc>
                <a:spcPct val="150000"/>
              </a:lnSpc>
            </a:pPr>
            <a:r>
              <a:rPr lang="en">
                <a:solidFill>
                  <a:srgbClr val="0070C0"/>
                </a:solidFill>
                <a:latin typeface="Consolas"/>
              </a:rPr>
              <a:t>super-linter</a:t>
            </a:r>
            <a:endParaRPr>
              <a:solidFill>
                <a:srgbClr val="0070C0"/>
              </a:solidFill>
            </a:endParaRPr>
          </a:p>
        </p:txBody>
      </p:sp>
      <p:sp>
        <p:nvSpPr>
          <p:cNvPr id="2" name="Rectangle 1">
            <a:extLst>
              <a:ext uri="{FF2B5EF4-FFF2-40B4-BE49-F238E27FC236}">
                <a16:creationId xmlns:a16="http://schemas.microsoft.com/office/drawing/2014/main" id="{16038F38-11B9-49F8-A8CE-91E2B55F26A4}"/>
              </a:ext>
            </a:extLst>
          </p:cNvPr>
          <p:cNvSpPr/>
          <p:nvPr/>
        </p:nvSpPr>
        <p:spPr>
          <a:xfrm>
            <a:off x="14394205" y="8999421"/>
            <a:ext cx="4297310" cy="57149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1" name="Rectangle 10">
            <a:extLst>
              <a:ext uri="{FF2B5EF4-FFF2-40B4-BE49-F238E27FC236}">
                <a16:creationId xmlns:a16="http://schemas.microsoft.com/office/drawing/2014/main" id="{0AC89A34-DE65-4FCB-A36A-EDD8761DBF84}"/>
              </a:ext>
            </a:extLst>
          </p:cNvPr>
          <p:cNvSpPr/>
          <p:nvPr/>
        </p:nvSpPr>
        <p:spPr>
          <a:xfrm>
            <a:off x="14393074" y="9890804"/>
            <a:ext cx="5940133" cy="31519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3" name="Arrow: Right 2">
            <a:extLst>
              <a:ext uri="{FF2B5EF4-FFF2-40B4-BE49-F238E27FC236}">
                <a16:creationId xmlns:a16="http://schemas.microsoft.com/office/drawing/2014/main" id="{1083C07C-907E-4ED2-BEF8-6D608DA82AB3}"/>
              </a:ext>
            </a:extLst>
          </p:cNvPr>
          <p:cNvSpPr/>
          <p:nvPr/>
        </p:nvSpPr>
        <p:spPr>
          <a:xfrm rot="960000">
            <a:off x="5118570" y="7414104"/>
            <a:ext cx="9176859" cy="718237"/>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Arrow: Right 9">
            <a:extLst>
              <a:ext uri="{FF2B5EF4-FFF2-40B4-BE49-F238E27FC236}">
                <a16:creationId xmlns:a16="http://schemas.microsoft.com/office/drawing/2014/main" id="{A11027C0-3EBB-4E39-AC9B-A479D0DBBF52}"/>
              </a:ext>
            </a:extLst>
          </p:cNvPr>
          <p:cNvSpPr/>
          <p:nvPr/>
        </p:nvSpPr>
        <p:spPr>
          <a:xfrm rot="1140000">
            <a:off x="6185044" y="8754640"/>
            <a:ext cx="8186816" cy="495756"/>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1212BC1A-E68B-4FA0-8751-3383B2DB04EF}"/>
              </a:ext>
            </a:extLst>
          </p:cNvPr>
          <p:cNvSpPr txBox="1"/>
          <p:nvPr/>
        </p:nvSpPr>
        <p:spPr>
          <a:xfrm>
            <a:off x="1245525" y="11718646"/>
            <a:ext cx="13689302" cy="683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342900" defTabSz="825500">
              <a:lnSpc>
                <a:spcPct val="117999"/>
              </a:lnSpc>
              <a:spcBef>
                <a:spcPts val="0"/>
              </a:spcBef>
              <a:spcAft>
                <a:spcPts val="0"/>
              </a:spcAft>
              <a:buNone/>
              <a:tabLst/>
            </a:pPr>
            <a:r>
              <a:rPr lang="en" sz="3200" b="0" u="sng">
                <a:latin typeface="Helvetica Neue"/>
                <a:hlinkClick r:id="rId5"/>
              </a:rPr>
              <a:t>https://github.com/github/super-linter/</a:t>
            </a:r>
            <a:endParaRPr lang="en-US" sz="3200">
              <a:latin typeface="Helvetica Neue"/>
            </a:endParaRPr>
          </a:p>
        </p:txBody>
      </p:sp>
    </p:spTree>
    <p:extLst>
      <p:ext uri="{BB962C8B-B14F-4D97-AF65-F5344CB8AC3E}">
        <p14:creationId xmlns:p14="http://schemas.microsoft.com/office/powerpoint/2010/main" val="154116752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837-D24A-43D7-9E13-9247C6EEE727}"/>
              </a:ext>
            </a:extLst>
          </p:cNvPr>
          <p:cNvSpPr>
            <a:spLocks noGrp="1"/>
          </p:cNvSpPr>
          <p:nvPr>
            <p:ph type="title"/>
          </p:nvPr>
        </p:nvSpPr>
        <p:spPr/>
        <p:txBody>
          <a:bodyPr/>
          <a:lstStyle/>
          <a:p>
            <a:r>
              <a:rPr lang="en-US"/>
              <a:t>CD &amp; release management</a:t>
            </a:r>
          </a:p>
        </p:txBody>
      </p:sp>
      <p:sp>
        <p:nvSpPr>
          <p:cNvPr id="3" name="Footer Placeholder 2">
            <a:extLst>
              <a:ext uri="{FF2B5EF4-FFF2-40B4-BE49-F238E27FC236}">
                <a16:creationId xmlns:a16="http://schemas.microsoft.com/office/drawing/2014/main" id="{206D9AF8-871A-4F25-A8D0-A0D9DACBA636}"/>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9097955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112" descr="Image"/>
          <p:cNvPicPr preferRelativeResize="0"/>
          <p:nvPr/>
        </p:nvPicPr>
        <p:blipFill rotWithShape="1">
          <a:blip r:embed="rId4">
            <a:alphaModFix/>
          </a:blip>
          <a:srcRect/>
          <a:stretch/>
        </p:blipFill>
        <p:spPr>
          <a:xfrm>
            <a:off x="-1158616" y="417251"/>
            <a:ext cx="2098832" cy="2830245"/>
          </a:xfrm>
          <a:prstGeom prst="rect">
            <a:avLst/>
          </a:prstGeom>
          <a:noFill/>
          <a:ln>
            <a:noFill/>
          </a:ln>
        </p:spPr>
      </p:pic>
      <p:grpSp>
        <p:nvGrpSpPr>
          <p:cNvPr id="527" name="Google Shape;527;p112"/>
          <p:cNvGrpSpPr/>
          <p:nvPr/>
        </p:nvGrpSpPr>
        <p:grpSpPr>
          <a:xfrm>
            <a:off x="10566402" y="2159002"/>
            <a:ext cx="3251101" cy="3251101"/>
            <a:chOff x="0" y="0"/>
            <a:chExt cx="3251100" cy="3251100"/>
          </a:xfrm>
        </p:grpSpPr>
        <p:sp>
          <p:nvSpPr>
            <p:cNvPr id="528" name="Google Shape;528;p112"/>
            <p:cNvSpPr/>
            <p:nvPr/>
          </p:nvSpPr>
          <p:spPr>
            <a:xfrm>
              <a:off x="0" y="0"/>
              <a:ext cx="3251100" cy="3251100"/>
            </a:xfrm>
            <a:prstGeom prst="roundRect">
              <a:avLst>
                <a:gd name="adj" fmla="val 29406"/>
              </a:avLst>
            </a:prstGeom>
            <a:gradFill>
              <a:gsLst>
                <a:gs pos="0">
                  <a:srgbClr val="3184FF"/>
                </a:gs>
                <a:gs pos="100000">
                  <a:srgbClr val="1658C5"/>
                </a:gs>
              </a:gsLst>
              <a:lin ang="4800126" scaled="0"/>
            </a:gradFill>
            <a:ln>
              <a:noFill/>
            </a:ln>
            <a:effectLst>
              <a:outerShdw blurRad="152400" dist="76200" dir="5400000" rotWithShape="0">
                <a:srgbClr val="09254C">
                  <a:alpha val="2471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529" name="Google Shape;529;p112" descr="Image"/>
            <p:cNvPicPr preferRelativeResize="0"/>
            <p:nvPr/>
          </p:nvPicPr>
          <p:blipFill rotWithShape="1">
            <a:blip r:embed="rId5">
              <a:alphaModFix/>
            </a:blip>
            <a:srcRect/>
            <a:stretch/>
          </p:blipFill>
          <p:spPr>
            <a:xfrm>
              <a:off x="541866" y="541866"/>
              <a:ext cx="2167467" cy="2167467"/>
            </a:xfrm>
            <a:prstGeom prst="rect">
              <a:avLst/>
            </a:prstGeom>
            <a:noFill/>
            <a:ln>
              <a:noFill/>
            </a:ln>
            <a:effectLst>
              <a:outerShdw dist="12700" dir="5400000" rotWithShape="0">
                <a:srgbClr val="09254C">
                  <a:alpha val="40000"/>
                </a:srgbClr>
              </a:outerShdw>
            </a:effectLst>
          </p:spPr>
        </p:pic>
      </p:grpSp>
      <p:sp>
        <p:nvSpPr>
          <p:cNvPr id="530" name="Google Shape;530;p112"/>
          <p:cNvSpPr txBox="1">
            <a:spLocks noGrp="1"/>
          </p:cNvSpPr>
          <p:nvPr>
            <p:ph type="title" idx="4294967295"/>
          </p:nvPr>
        </p:nvSpPr>
        <p:spPr>
          <a:xfrm>
            <a:off x="2050197" y="6070104"/>
            <a:ext cx="20283200" cy="2793600"/>
          </a:xfrm>
          <a:prstGeom prst="rect">
            <a:avLst/>
          </a:prstGeom>
          <a:noFill/>
          <a:ln>
            <a:noFill/>
          </a:ln>
        </p:spPr>
        <p:txBody>
          <a:bodyPr spcFirstLastPara="1" wrap="square" lIns="0" tIns="0" rIns="0" bIns="0" anchor="ctr" anchorCtr="0">
            <a:noAutofit/>
          </a:bodyPr>
          <a:lstStyle/>
          <a:p>
            <a:pPr rtl="0">
              <a:lnSpc>
                <a:spcPct val="90000"/>
              </a:lnSpc>
              <a:buClr>
                <a:schemeClr val="dk1"/>
              </a:buClr>
              <a:buSzPts val="1100"/>
            </a:pPr>
            <a:r>
              <a:rPr lang="en" sz="5600">
                <a:solidFill>
                  <a:schemeClr val="bg2"/>
                </a:solidFill>
                <a:latin typeface="Helvetica Neue"/>
                <a:ea typeface="Helvetica Neue"/>
                <a:cs typeface="Helvetica Neue"/>
              </a:rPr>
              <a:t>Continuous Delivery is a software development discipline where you build software in such a way that the software can be released to production at any time.</a:t>
            </a:r>
            <a:endParaRPr lang="en-US" sz="5600">
              <a:solidFill>
                <a:schemeClr val="bg2"/>
              </a:solidFill>
              <a:latin typeface="Helvetica Neue"/>
              <a:ea typeface="Helvetica Neue"/>
              <a:cs typeface="Helvetica Neue"/>
            </a:endParaRPr>
          </a:p>
        </p:txBody>
      </p:sp>
      <p:sp>
        <p:nvSpPr>
          <p:cNvPr id="531" name="Google Shape;531;p112"/>
          <p:cNvSpPr txBox="1"/>
          <p:nvPr/>
        </p:nvSpPr>
        <p:spPr>
          <a:xfrm>
            <a:off x="2050200" y="8863733"/>
            <a:ext cx="13300000" cy="1552000"/>
          </a:xfrm>
          <a:prstGeom prst="rect">
            <a:avLst/>
          </a:prstGeom>
          <a:noFill/>
          <a:ln>
            <a:noFill/>
          </a:ln>
        </p:spPr>
        <p:txBody>
          <a:bodyPr spcFirstLastPara="1" wrap="square" lIns="243800" tIns="243800" rIns="243800" bIns="243800" anchor="t" anchorCtr="0">
            <a:noAutofit/>
          </a:bodyPr>
          <a:lstStyle/>
          <a:p>
            <a:r>
              <a:rPr lang="en" sz="3200">
                <a:latin typeface="Helvetica Neue"/>
              </a:rPr>
              <a:t>- Martin Fowler</a:t>
            </a:r>
            <a:endParaRPr lang="en-US" sz="3200">
              <a:latin typeface="Helvetica Neue"/>
            </a:endParaRPr>
          </a:p>
        </p:txBody>
      </p:sp>
    </p:spTree>
    <p:extLst>
      <p:ext uri="{BB962C8B-B14F-4D97-AF65-F5344CB8AC3E}">
        <p14:creationId xmlns:p14="http://schemas.microsoft.com/office/powerpoint/2010/main" val="3644080875"/>
      </p:ext>
    </p:extLst>
  </p:cSld>
  <p:clrMapOvr>
    <a:masterClrMapping/>
  </p:clrMapOvr>
  <p:transition spd="med">
    <p:push dir="r"/>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Actions: CI, CD, and releases</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113"/>
          <p:cNvPicPr preferRelativeResize="0"/>
          <p:nvPr/>
        </p:nvPicPr>
        <p:blipFill rotWithShape="1">
          <a:blip r:embed="rId3">
            <a:alphaModFix/>
          </a:blip>
          <a:srcRect l="1737" t="29660" r="48163" b="9217"/>
          <a:stretch/>
        </p:blipFill>
        <p:spPr>
          <a:xfrm>
            <a:off x="12445560" y="256643"/>
            <a:ext cx="11373202" cy="13210484"/>
          </a:xfrm>
          <a:prstGeom prst="rect">
            <a:avLst/>
          </a:prstGeom>
          <a:ln>
            <a:noFill/>
          </a:ln>
          <a:effectLst>
            <a:outerShdw blurRad="292100" dist="139700" dir="2700000" algn="tl" rotWithShape="0">
              <a:srgbClr val="333333">
                <a:alpha val="65000"/>
              </a:srgbClr>
            </a:outerShdw>
          </a:effectLst>
        </p:spPr>
      </p:pic>
      <p:sp>
        <p:nvSpPr>
          <p:cNvPr id="537" name="Google Shape;537;p113"/>
          <p:cNvSpPr txBox="1">
            <a:spLocks noGrp="1"/>
          </p:cNvSpPr>
          <p:nvPr>
            <p:ph type="body" idx="1"/>
          </p:nvPr>
        </p:nvSpPr>
        <p:spPr>
          <a:xfrm>
            <a:off x="1219200" y="2407253"/>
            <a:ext cx="10216800" cy="9906347"/>
          </a:xfrm>
          <a:prstGeom prst="rect">
            <a:avLst/>
          </a:prstGeom>
        </p:spPr>
        <p:txBody>
          <a:bodyPr spcFirstLastPara="1" wrap="square" lIns="50800" tIns="50800" rIns="50800" bIns="50800" anchor="t" anchorCtr="0">
            <a:noAutofit/>
          </a:bodyPr>
          <a:lstStyle/>
          <a:p>
            <a:pPr marL="304800" indent="0" algn="l">
              <a:lnSpc>
                <a:spcPct val="150000"/>
              </a:lnSpc>
              <a:buNone/>
            </a:pPr>
            <a:endParaRPr lang="en" u="sng">
              <a:solidFill>
                <a:schemeClr val="hlink"/>
              </a:solidFill>
            </a:endParaRPr>
          </a:p>
          <a:p>
            <a:pPr marL="1219200" indent="-914400" algn="l">
              <a:lnSpc>
                <a:spcPct val="150000"/>
              </a:lnSpc>
            </a:pPr>
            <a:r>
              <a:rPr lang="en">
                <a:solidFill>
                  <a:srgbClr val="7030A0"/>
                </a:solidFill>
              </a:rPr>
              <a:t>Store the image in GitHub</a:t>
            </a:r>
            <a:endParaRPr>
              <a:solidFill>
                <a:srgbClr val="7030A0"/>
              </a:solidFill>
            </a:endParaRPr>
          </a:p>
          <a:p>
            <a:pPr marL="1219200" indent="-914400" algn="l">
              <a:lnSpc>
                <a:spcPct val="150000"/>
              </a:lnSpc>
            </a:pPr>
            <a:r>
              <a:rPr lang="en">
                <a:solidFill>
                  <a:srgbClr val="0070C0"/>
                </a:solidFill>
              </a:rPr>
              <a:t>Jobs run on different </a:t>
            </a:r>
            <a:r>
              <a:rPr lang="en" err="1">
                <a:solidFill>
                  <a:srgbClr val="0070C0"/>
                </a:solidFill>
              </a:rPr>
              <a:t>envs</a:t>
            </a:r>
            <a:r>
              <a:rPr lang="en">
                <a:solidFill>
                  <a:srgbClr val="0070C0"/>
                </a:solidFill>
              </a:rPr>
              <a:t> </a:t>
            </a:r>
          </a:p>
          <a:p>
            <a:pPr marL="1219200" indent="-914400" algn="l">
              <a:lnSpc>
                <a:spcPct val="150000"/>
              </a:lnSpc>
            </a:pPr>
            <a:r>
              <a:rPr lang="en"/>
              <a:t>Uses the Docker image</a:t>
            </a:r>
            <a:endParaRPr/>
          </a:p>
          <a:p>
            <a:pPr marL="2438400" lvl="1" indent="-914400" algn="l">
              <a:lnSpc>
                <a:spcPct val="150000"/>
              </a:lnSpc>
              <a:spcBef>
                <a:spcPts val="0"/>
              </a:spcBef>
            </a:pPr>
            <a:r>
              <a:rPr lang="en">
                <a:solidFill>
                  <a:srgbClr val="00B050"/>
                </a:solidFill>
              </a:rPr>
              <a:t>Deploys the container image to Azure </a:t>
            </a:r>
            <a:endParaRPr>
              <a:solidFill>
                <a:srgbClr val="00B050"/>
              </a:solidFill>
            </a:endParaRPr>
          </a:p>
          <a:p>
            <a:pPr marL="2438400" indent="0" algn="l">
              <a:lnSpc>
                <a:spcPct val="150000"/>
              </a:lnSpc>
              <a:spcBef>
                <a:spcPts val="1067"/>
              </a:spcBef>
              <a:spcAft>
                <a:spcPts val="1067"/>
              </a:spcAft>
              <a:buNone/>
            </a:pPr>
            <a:endParaRPr/>
          </a:p>
        </p:txBody>
      </p:sp>
      <p:sp>
        <p:nvSpPr>
          <p:cNvPr id="544" name="Google Shape;544;p113"/>
          <p:cNvSpPr txBox="1">
            <a:spLocks noGrp="1"/>
          </p:cNvSpPr>
          <p:nvPr>
            <p:ph type="title"/>
          </p:nvPr>
        </p:nvSpPr>
        <p:spPr>
          <a:xfrm>
            <a:off x="97766" y="790539"/>
            <a:ext cx="12028347" cy="2011848"/>
          </a:xfrm>
          <a:prstGeom prst="rect">
            <a:avLst/>
          </a:prstGeom>
        </p:spPr>
        <p:txBody>
          <a:bodyPr spcFirstLastPara="1" wrap="square" lIns="50800" tIns="50800" rIns="50800" bIns="50800" anchor="b" anchorCtr="0">
            <a:noAutofit/>
          </a:bodyPr>
          <a:lstStyle/>
          <a:p>
            <a:pPr algn="ctr"/>
            <a:r>
              <a:rPr lang="en" sz="9600" dirty="0"/>
              <a:t>A CD workflow</a:t>
            </a:r>
            <a:endParaRPr lang="en-US" sz="9600" dirty="0"/>
          </a:p>
        </p:txBody>
      </p:sp>
      <p:sp>
        <p:nvSpPr>
          <p:cNvPr id="3" name="Rectangle 2">
            <a:extLst>
              <a:ext uri="{FF2B5EF4-FFF2-40B4-BE49-F238E27FC236}">
                <a16:creationId xmlns:a16="http://schemas.microsoft.com/office/drawing/2014/main" id="{8294CE6C-0836-4C70-B8DC-2928D8696807}"/>
              </a:ext>
            </a:extLst>
          </p:cNvPr>
          <p:cNvSpPr/>
          <p:nvPr/>
        </p:nvSpPr>
        <p:spPr>
          <a:xfrm>
            <a:off x="14327724" y="334747"/>
            <a:ext cx="8832269" cy="266699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3" name="Rectangle 12">
            <a:extLst>
              <a:ext uri="{FF2B5EF4-FFF2-40B4-BE49-F238E27FC236}">
                <a16:creationId xmlns:a16="http://schemas.microsoft.com/office/drawing/2014/main" id="{19058C73-D5EB-4961-A6DE-265706B73E3C}"/>
              </a:ext>
            </a:extLst>
          </p:cNvPr>
          <p:cNvSpPr/>
          <p:nvPr/>
        </p:nvSpPr>
        <p:spPr>
          <a:xfrm>
            <a:off x="14508235" y="7855781"/>
            <a:ext cx="8543044" cy="253350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14" name="Rectangle 13">
            <a:extLst>
              <a:ext uri="{FF2B5EF4-FFF2-40B4-BE49-F238E27FC236}">
                <a16:creationId xmlns:a16="http://schemas.microsoft.com/office/drawing/2014/main" id="{330560F5-391C-41E6-B0A1-4851F6E4456E}"/>
              </a:ext>
            </a:extLst>
          </p:cNvPr>
          <p:cNvSpPr/>
          <p:nvPr/>
        </p:nvSpPr>
        <p:spPr>
          <a:xfrm>
            <a:off x="14508611" y="10596718"/>
            <a:ext cx="9270153" cy="259038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2" name="Arrow: Right 1">
            <a:extLst>
              <a:ext uri="{FF2B5EF4-FFF2-40B4-BE49-F238E27FC236}">
                <a16:creationId xmlns:a16="http://schemas.microsoft.com/office/drawing/2014/main" id="{42B318FE-D921-4EC2-B2D1-C02268547589}"/>
              </a:ext>
            </a:extLst>
          </p:cNvPr>
          <p:cNvSpPr/>
          <p:nvPr/>
        </p:nvSpPr>
        <p:spPr>
          <a:xfrm rot="-1500000">
            <a:off x="9635161" y="2775496"/>
            <a:ext cx="4771722" cy="829478"/>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Arrow: Right 11">
            <a:extLst>
              <a:ext uri="{FF2B5EF4-FFF2-40B4-BE49-F238E27FC236}">
                <a16:creationId xmlns:a16="http://schemas.microsoft.com/office/drawing/2014/main" id="{43A14E74-EA8D-4E6D-ACA9-DFC753AF387F}"/>
              </a:ext>
            </a:extLst>
          </p:cNvPr>
          <p:cNvSpPr/>
          <p:nvPr/>
        </p:nvSpPr>
        <p:spPr>
          <a:xfrm rot="2280000">
            <a:off x="9207858" y="6907018"/>
            <a:ext cx="5806261" cy="417888"/>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Arrow: Right 14">
            <a:extLst>
              <a:ext uri="{FF2B5EF4-FFF2-40B4-BE49-F238E27FC236}">
                <a16:creationId xmlns:a16="http://schemas.microsoft.com/office/drawing/2014/main" id="{98ED6463-2FC0-4761-BA0F-E2D50E3E21C3}"/>
              </a:ext>
            </a:extLst>
          </p:cNvPr>
          <p:cNvSpPr/>
          <p:nvPr/>
        </p:nvSpPr>
        <p:spPr>
          <a:xfrm rot="1680000">
            <a:off x="7723734" y="9993913"/>
            <a:ext cx="7252392" cy="495757"/>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4264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122"/>
          <p:cNvPicPr preferRelativeResize="0"/>
          <p:nvPr/>
        </p:nvPicPr>
        <p:blipFill rotWithShape="1">
          <a:blip r:embed="rId3">
            <a:alphaModFix/>
          </a:blip>
          <a:srcRect l="1207" t="30333" r="43286" b="10219"/>
          <a:stretch/>
        </p:blipFill>
        <p:spPr>
          <a:xfrm>
            <a:off x="12695007" y="812015"/>
            <a:ext cx="10980361" cy="12091898"/>
          </a:xfrm>
          <a:prstGeom prst="rect">
            <a:avLst/>
          </a:prstGeom>
          <a:ln>
            <a:noFill/>
          </a:ln>
          <a:effectLst>
            <a:outerShdw blurRad="292100" dist="139700" dir="2700000" algn="tl" rotWithShape="0">
              <a:srgbClr val="333333">
                <a:alpha val="65000"/>
              </a:srgbClr>
            </a:outerShdw>
          </a:effectLst>
        </p:spPr>
      </p:pic>
      <p:sp>
        <p:nvSpPr>
          <p:cNvPr id="614" name="Google Shape;614;p122"/>
          <p:cNvSpPr txBox="1">
            <a:spLocks noGrp="1"/>
          </p:cNvSpPr>
          <p:nvPr>
            <p:ph type="title"/>
          </p:nvPr>
        </p:nvSpPr>
        <p:spPr>
          <a:xfrm>
            <a:off x="863925" y="736621"/>
            <a:ext cx="10728507" cy="2800589"/>
          </a:xfrm>
          <a:prstGeom prst="rect">
            <a:avLst/>
          </a:prstGeom>
        </p:spPr>
        <p:txBody>
          <a:bodyPr spcFirstLastPara="1" wrap="square" lIns="50800" tIns="50800" rIns="50800" bIns="50800" anchor="b" anchorCtr="0">
            <a:noAutofit/>
          </a:bodyPr>
          <a:lstStyle/>
          <a:p>
            <a:pPr algn="ctr"/>
            <a:r>
              <a:rPr lang="en" sz="9600"/>
              <a:t>Deploy to Azure App Service</a:t>
            </a:r>
            <a:endParaRPr lang="en-US" sz="9600"/>
          </a:p>
        </p:txBody>
      </p:sp>
      <p:sp>
        <p:nvSpPr>
          <p:cNvPr id="615" name="Google Shape;615;p122"/>
          <p:cNvSpPr txBox="1">
            <a:spLocks noGrp="1"/>
          </p:cNvSpPr>
          <p:nvPr>
            <p:ph type="body" idx="1"/>
          </p:nvPr>
        </p:nvSpPr>
        <p:spPr>
          <a:xfrm>
            <a:off x="1143421" y="3634882"/>
            <a:ext cx="10216800" cy="9038668"/>
          </a:xfrm>
          <a:prstGeom prst="rect">
            <a:avLst/>
          </a:prstGeom>
        </p:spPr>
        <p:txBody>
          <a:bodyPr spcFirstLastPara="1" wrap="square" lIns="50800" tIns="50800" rIns="50800" bIns="50800" anchor="t" anchorCtr="0">
            <a:noAutofit/>
          </a:bodyPr>
          <a:lstStyle/>
          <a:p>
            <a:pPr marL="1219200" indent="-914400" algn="l">
              <a:lnSpc>
                <a:spcPct val="150000"/>
              </a:lnSpc>
            </a:pPr>
            <a:r>
              <a:rPr lang="en">
                <a:solidFill>
                  <a:srgbClr val="7030A0"/>
                </a:solidFill>
              </a:rPr>
              <a:t>Store the image in GitHub</a:t>
            </a:r>
            <a:endParaRPr lang="en-US">
              <a:solidFill>
                <a:srgbClr val="7030A0"/>
              </a:solidFill>
            </a:endParaRPr>
          </a:p>
          <a:p>
            <a:pPr marL="1219200" indent="-914400" algn="l">
              <a:lnSpc>
                <a:spcPct val="150000"/>
              </a:lnSpc>
            </a:pPr>
            <a:r>
              <a:rPr lang="en"/>
              <a:t>Jobs run on different envs </a:t>
            </a:r>
            <a:endParaRPr/>
          </a:p>
          <a:p>
            <a:pPr marL="2438400" lvl="1" indent="-914400" algn="l">
              <a:lnSpc>
                <a:spcPct val="150000"/>
              </a:lnSpc>
              <a:spcBef>
                <a:spcPts val="0"/>
              </a:spcBef>
            </a:pPr>
            <a:r>
              <a:rPr lang="en">
                <a:solidFill>
                  <a:srgbClr val="0070C0"/>
                </a:solidFill>
              </a:rPr>
              <a:t>Uses the Docker image</a:t>
            </a:r>
            <a:endParaRPr>
              <a:solidFill>
                <a:srgbClr val="0070C0"/>
              </a:solidFill>
            </a:endParaRPr>
          </a:p>
          <a:p>
            <a:pPr marL="2438400" lvl="1" indent="-914400" algn="l">
              <a:lnSpc>
                <a:spcPct val="150000"/>
              </a:lnSpc>
              <a:spcBef>
                <a:spcPts val="0"/>
              </a:spcBef>
            </a:pPr>
            <a:r>
              <a:rPr lang="en"/>
              <a:t>Stores Docker Image in GitHub</a:t>
            </a:r>
            <a:endParaRPr/>
          </a:p>
          <a:p>
            <a:pPr marL="2438400" lvl="1" indent="-914400" algn="l">
              <a:lnSpc>
                <a:spcPct val="150000"/>
              </a:lnSpc>
              <a:spcBef>
                <a:spcPts val="0"/>
              </a:spcBef>
            </a:pPr>
            <a:r>
              <a:rPr lang="en">
                <a:solidFill>
                  <a:srgbClr val="00B050"/>
                </a:solidFill>
              </a:rPr>
              <a:t>Deploys the container image to Azure </a:t>
            </a:r>
            <a:endParaRPr/>
          </a:p>
          <a:p>
            <a:pPr marL="2438400" indent="0" algn="l">
              <a:lnSpc>
                <a:spcPct val="150000"/>
              </a:lnSpc>
              <a:spcBef>
                <a:spcPts val="1067"/>
              </a:spcBef>
              <a:spcAft>
                <a:spcPts val="1067"/>
              </a:spcAft>
              <a:buNone/>
            </a:pPr>
            <a:endParaRPr/>
          </a:p>
        </p:txBody>
      </p:sp>
      <p:sp>
        <p:nvSpPr>
          <p:cNvPr id="2" name="Rectangle 1">
            <a:extLst>
              <a:ext uri="{FF2B5EF4-FFF2-40B4-BE49-F238E27FC236}">
                <a16:creationId xmlns:a16="http://schemas.microsoft.com/office/drawing/2014/main" id="{ECC84768-DA07-4807-A4BA-11E1446069E5}"/>
              </a:ext>
            </a:extLst>
          </p:cNvPr>
          <p:cNvSpPr/>
          <p:nvPr/>
        </p:nvSpPr>
        <p:spPr>
          <a:xfrm>
            <a:off x="13770076" y="936523"/>
            <a:ext cx="8745757" cy="2427275"/>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80529D50-2452-48D7-84A5-F55BFF09C17D}"/>
              </a:ext>
            </a:extLst>
          </p:cNvPr>
          <p:cNvSpPr/>
          <p:nvPr/>
        </p:nvSpPr>
        <p:spPr>
          <a:xfrm>
            <a:off x="13947873" y="7673665"/>
            <a:ext cx="9724676" cy="2427275"/>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3B01F4AC-D07F-454E-8285-1B21064FCE1B}"/>
              </a:ext>
            </a:extLst>
          </p:cNvPr>
          <p:cNvSpPr/>
          <p:nvPr/>
        </p:nvSpPr>
        <p:spPr>
          <a:xfrm>
            <a:off x="13958934" y="10439804"/>
            <a:ext cx="9702428" cy="2405027"/>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Arrow: Right 2">
            <a:extLst>
              <a:ext uri="{FF2B5EF4-FFF2-40B4-BE49-F238E27FC236}">
                <a16:creationId xmlns:a16="http://schemas.microsoft.com/office/drawing/2014/main" id="{B584B8F7-EA7F-43B4-ACF6-750FA488061D}"/>
              </a:ext>
            </a:extLst>
          </p:cNvPr>
          <p:cNvSpPr/>
          <p:nvPr/>
        </p:nvSpPr>
        <p:spPr>
          <a:xfrm rot="19800000">
            <a:off x="9546395" y="3005201"/>
            <a:ext cx="4249168" cy="592536"/>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Arrow: Right 14">
            <a:extLst>
              <a:ext uri="{FF2B5EF4-FFF2-40B4-BE49-F238E27FC236}">
                <a16:creationId xmlns:a16="http://schemas.microsoft.com/office/drawing/2014/main" id="{739DC3AE-2658-4215-8787-A673E5ABF0B9}"/>
              </a:ext>
            </a:extLst>
          </p:cNvPr>
          <p:cNvSpPr/>
          <p:nvPr/>
        </p:nvSpPr>
        <p:spPr>
          <a:xfrm rot="1440000">
            <a:off x="10165304" y="7133618"/>
            <a:ext cx="3759708" cy="506949"/>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Arrow: Right 15">
            <a:extLst>
              <a:ext uri="{FF2B5EF4-FFF2-40B4-BE49-F238E27FC236}">
                <a16:creationId xmlns:a16="http://schemas.microsoft.com/office/drawing/2014/main" id="{113868C6-96E8-4F1C-A90E-88E6C209D124}"/>
              </a:ext>
            </a:extLst>
          </p:cNvPr>
          <p:cNvSpPr/>
          <p:nvPr/>
        </p:nvSpPr>
        <p:spPr>
          <a:xfrm>
            <a:off x="10080261" y="10443476"/>
            <a:ext cx="3634353" cy="525930"/>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8167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23"/>
          <p:cNvPicPr preferRelativeResize="0"/>
          <p:nvPr/>
        </p:nvPicPr>
        <p:blipFill rotWithShape="1">
          <a:blip r:embed="rId3">
            <a:alphaModFix/>
          </a:blip>
          <a:srcRect l="2618" t="3082" r="3741" b="285"/>
          <a:stretch/>
        </p:blipFill>
        <p:spPr>
          <a:xfrm>
            <a:off x="12586784" y="243571"/>
            <a:ext cx="11083050" cy="12964941"/>
          </a:xfrm>
          <a:prstGeom prst="rect">
            <a:avLst/>
          </a:prstGeom>
          <a:ln>
            <a:noFill/>
          </a:ln>
          <a:effectLst>
            <a:outerShdw blurRad="292100" dist="139700" dir="2700000" algn="tl" rotWithShape="0">
              <a:srgbClr val="333333">
                <a:alpha val="65000"/>
              </a:srgbClr>
            </a:outerShdw>
          </a:effectLst>
        </p:spPr>
      </p:pic>
      <p:sp>
        <p:nvSpPr>
          <p:cNvPr id="627" name="Google Shape;627;p123"/>
          <p:cNvSpPr txBox="1">
            <a:spLocks noGrp="1"/>
          </p:cNvSpPr>
          <p:nvPr>
            <p:ph type="title"/>
          </p:nvPr>
        </p:nvSpPr>
        <p:spPr>
          <a:xfrm>
            <a:off x="6675" y="836937"/>
            <a:ext cx="12208011" cy="2700473"/>
          </a:xfrm>
          <a:prstGeom prst="rect">
            <a:avLst/>
          </a:prstGeom>
        </p:spPr>
        <p:txBody>
          <a:bodyPr spcFirstLastPara="1" wrap="square" lIns="50800" tIns="50800" rIns="50800" bIns="50800" anchor="b" anchorCtr="0">
            <a:noAutofit/>
          </a:bodyPr>
          <a:lstStyle/>
          <a:p>
            <a:pPr algn="ctr"/>
            <a:r>
              <a:rPr lang="en" sz="9600"/>
              <a:t>Deploy to AWS Serverless</a:t>
            </a:r>
            <a:endParaRPr lang="en-US" sz="9600"/>
          </a:p>
        </p:txBody>
      </p:sp>
      <p:sp>
        <p:nvSpPr>
          <p:cNvPr id="628" name="Google Shape;628;p123"/>
          <p:cNvSpPr txBox="1">
            <a:spLocks noGrp="1"/>
          </p:cNvSpPr>
          <p:nvPr>
            <p:ph type="body" idx="1"/>
          </p:nvPr>
        </p:nvSpPr>
        <p:spPr>
          <a:xfrm>
            <a:off x="1219200" y="3942377"/>
            <a:ext cx="10216800" cy="8371223"/>
          </a:xfrm>
          <a:prstGeom prst="rect">
            <a:avLst/>
          </a:prstGeom>
        </p:spPr>
        <p:txBody>
          <a:bodyPr spcFirstLastPara="1" wrap="square" lIns="50800" tIns="50800" rIns="50800" bIns="50800" anchor="t" anchorCtr="0">
            <a:noAutofit/>
          </a:bodyPr>
          <a:lstStyle/>
          <a:p>
            <a:pPr marL="1219200" indent="-914400" algn="l">
              <a:lnSpc>
                <a:spcPct val="150000"/>
              </a:lnSpc>
            </a:pPr>
            <a:r>
              <a:rPr lang="en"/>
              <a:t>Two jobs; build and deploy</a:t>
            </a:r>
          </a:p>
          <a:p>
            <a:pPr marL="1219200" indent="-914400" algn="l">
              <a:lnSpc>
                <a:spcPct val="150000"/>
              </a:lnSpc>
            </a:pPr>
            <a:r>
              <a:rPr lang="en">
                <a:solidFill>
                  <a:srgbClr val="7030A0"/>
                </a:solidFill>
              </a:rPr>
              <a:t>Build: npm artifact</a:t>
            </a:r>
          </a:p>
          <a:p>
            <a:pPr marL="1219200" indent="-914400" algn="l">
              <a:lnSpc>
                <a:spcPct val="150000"/>
              </a:lnSpc>
            </a:pPr>
            <a:r>
              <a:rPr lang="en">
                <a:solidFill>
                  <a:srgbClr val="0070C0"/>
                </a:solidFill>
              </a:rPr>
              <a:t>Deploy: download artifact and deploy to AWS</a:t>
            </a:r>
          </a:p>
        </p:txBody>
      </p:sp>
      <p:sp>
        <p:nvSpPr>
          <p:cNvPr id="2" name="Rectangle 1">
            <a:extLst>
              <a:ext uri="{FF2B5EF4-FFF2-40B4-BE49-F238E27FC236}">
                <a16:creationId xmlns:a16="http://schemas.microsoft.com/office/drawing/2014/main" id="{92C220B9-CF62-4995-85B3-715CEBB5C74D}"/>
              </a:ext>
            </a:extLst>
          </p:cNvPr>
          <p:cNvSpPr/>
          <p:nvPr/>
        </p:nvSpPr>
        <p:spPr>
          <a:xfrm>
            <a:off x="13371745" y="239661"/>
            <a:ext cx="10303129" cy="5275042"/>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972C65BF-8903-4FF9-A6DF-25DF34DD6306}"/>
              </a:ext>
            </a:extLst>
          </p:cNvPr>
          <p:cNvSpPr/>
          <p:nvPr/>
        </p:nvSpPr>
        <p:spPr>
          <a:xfrm>
            <a:off x="13372687" y="5549897"/>
            <a:ext cx="10314253" cy="7599975"/>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Arrow: Right 2">
            <a:extLst>
              <a:ext uri="{FF2B5EF4-FFF2-40B4-BE49-F238E27FC236}">
                <a16:creationId xmlns:a16="http://schemas.microsoft.com/office/drawing/2014/main" id="{9A94E7CE-036A-4D6F-9626-422E71F268A7}"/>
              </a:ext>
            </a:extLst>
          </p:cNvPr>
          <p:cNvSpPr/>
          <p:nvPr/>
        </p:nvSpPr>
        <p:spPr>
          <a:xfrm rot="19740000">
            <a:off x="8643983" y="4201152"/>
            <a:ext cx="5038699" cy="662617"/>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Arrow: Right 7">
            <a:extLst>
              <a:ext uri="{FF2B5EF4-FFF2-40B4-BE49-F238E27FC236}">
                <a16:creationId xmlns:a16="http://schemas.microsoft.com/office/drawing/2014/main" id="{100C8F35-1D14-4AF8-A624-C63AF0F89327}"/>
              </a:ext>
            </a:extLst>
          </p:cNvPr>
          <p:cNvSpPr/>
          <p:nvPr/>
        </p:nvSpPr>
        <p:spPr>
          <a:xfrm>
            <a:off x="10375335" y="7190766"/>
            <a:ext cx="2847255" cy="506880"/>
          </a:xfrm>
          <a:prstGeom prst="rightArrow">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02507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124"/>
          <p:cNvPicPr preferRelativeResize="0"/>
          <p:nvPr/>
        </p:nvPicPr>
        <p:blipFill rotWithShape="1">
          <a:blip r:embed="rId3">
            <a:alphaModFix/>
          </a:blip>
          <a:srcRect l="1931" t="23108" r="2783" b="-80"/>
          <a:stretch/>
        </p:blipFill>
        <p:spPr>
          <a:xfrm>
            <a:off x="12588930" y="1363477"/>
            <a:ext cx="10977916" cy="10751072"/>
          </a:xfrm>
          <a:prstGeom prst="rect">
            <a:avLst/>
          </a:prstGeom>
          <a:ln>
            <a:noFill/>
          </a:ln>
          <a:effectLst>
            <a:outerShdw blurRad="292100" dist="139700" dir="2700000" algn="tl" rotWithShape="0">
              <a:srgbClr val="333333">
                <a:alpha val="65000"/>
              </a:srgbClr>
            </a:outerShdw>
          </a:effectLst>
        </p:spPr>
      </p:pic>
      <p:sp>
        <p:nvSpPr>
          <p:cNvPr id="634" name="Google Shape;634;p124"/>
          <p:cNvSpPr txBox="1">
            <a:spLocks noGrp="1"/>
          </p:cNvSpPr>
          <p:nvPr>
            <p:ph type="title"/>
          </p:nvPr>
        </p:nvSpPr>
        <p:spPr>
          <a:xfrm>
            <a:off x="-4449" y="855882"/>
            <a:ext cx="12174638" cy="1321087"/>
          </a:xfrm>
          <a:prstGeom prst="rect">
            <a:avLst/>
          </a:prstGeom>
        </p:spPr>
        <p:txBody>
          <a:bodyPr spcFirstLastPara="1" wrap="square" lIns="50800" tIns="50800" rIns="50800" bIns="50800" anchor="b" anchorCtr="0">
            <a:noAutofit/>
          </a:bodyPr>
          <a:lstStyle/>
          <a:p>
            <a:pPr algn="ctr"/>
            <a:r>
              <a:rPr lang="en" sz="9600"/>
              <a:t>Deploy to ECS</a:t>
            </a:r>
            <a:endParaRPr sz="9600"/>
          </a:p>
        </p:txBody>
      </p:sp>
      <p:sp>
        <p:nvSpPr>
          <p:cNvPr id="635" name="Google Shape;635;p124"/>
          <p:cNvSpPr txBox="1">
            <a:spLocks noGrp="1"/>
          </p:cNvSpPr>
          <p:nvPr>
            <p:ph type="body" idx="1"/>
          </p:nvPr>
        </p:nvSpPr>
        <p:spPr>
          <a:xfrm>
            <a:off x="1219200" y="2385005"/>
            <a:ext cx="10216800" cy="9928595"/>
          </a:xfrm>
          <a:prstGeom prst="rect">
            <a:avLst/>
          </a:prstGeom>
        </p:spPr>
        <p:txBody>
          <a:bodyPr spcFirstLastPara="1" wrap="square" lIns="50800" tIns="50800" rIns="50800" bIns="50800" anchor="t" anchorCtr="0">
            <a:noAutofit/>
          </a:bodyPr>
          <a:lstStyle/>
          <a:p>
            <a:pPr marL="1219200" indent="-914400" algn="l">
              <a:lnSpc>
                <a:spcPct val="150000"/>
              </a:lnSpc>
            </a:pPr>
            <a:r>
              <a:rPr lang="en">
                <a:solidFill>
                  <a:srgbClr val="7030A0"/>
                </a:solidFill>
              </a:rPr>
              <a:t>Store the image in GitHub</a:t>
            </a:r>
            <a:endParaRPr lang="en-US">
              <a:solidFill>
                <a:srgbClr val="7030A0"/>
              </a:solidFill>
            </a:endParaRPr>
          </a:p>
          <a:p>
            <a:pPr marL="1219200" indent="-914400" algn="l">
              <a:lnSpc>
                <a:spcPct val="150000"/>
              </a:lnSpc>
            </a:pPr>
            <a:r>
              <a:rPr lang="en">
                <a:solidFill>
                  <a:srgbClr val="0070C0"/>
                </a:solidFill>
              </a:rPr>
              <a:t>Dynamically build a task definition</a:t>
            </a:r>
            <a:endParaRPr>
              <a:solidFill>
                <a:srgbClr val="0070C0"/>
              </a:solidFill>
            </a:endParaRPr>
          </a:p>
          <a:p>
            <a:pPr marL="1219200" indent="-914400" algn="l">
              <a:lnSpc>
                <a:spcPct val="150000"/>
              </a:lnSpc>
            </a:pPr>
            <a:r>
              <a:rPr lang="en">
                <a:solidFill>
                  <a:srgbClr val="00B050"/>
                </a:solidFill>
              </a:rPr>
              <a:t>Configure AWS credentials</a:t>
            </a:r>
            <a:endParaRPr>
              <a:solidFill>
                <a:srgbClr val="00B050"/>
              </a:solidFill>
            </a:endParaRPr>
          </a:p>
          <a:p>
            <a:pPr marL="1219200" indent="-914400" algn="l">
              <a:lnSpc>
                <a:spcPct val="150000"/>
              </a:lnSpc>
            </a:pPr>
            <a:r>
              <a:rPr lang="en">
                <a:solidFill>
                  <a:srgbClr val="FFC000"/>
                </a:solidFill>
              </a:rPr>
              <a:t>Deploy using a task definition</a:t>
            </a:r>
            <a:endParaRPr>
              <a:solidFill>
                <a:srgbClr val="FFC000"/>
              </a:solidFill>
            </a:endParaRPr>
          </a:p>
          <a:p>
            <a:pPr marL="1219200" indent="-914400" algn="l">
              <a:lnSpc>
                <a:spcPct val="150000"/>
              </a:lnSpc>
            </a:pPr>
            <a:r>
              <a:rPr lang="en"/>
              <a:t>Uses private registry authentication</a:t>
            </a:r>
            <a:endParaRPr/>
          </a:p>
          <a:p>
            <a:pPr marL="1219200" indent="-914400" algn="l">
              <a:lnSpc>
                <a:spcPct val="150000"/>
              </a:lnSpc>
            </a:pPr>
            <a:r>
              <a:rPr lang="en"/>
              <a:t>Requires proper ECS task execution IAM role</a:t>
            </a:r>
            <a:endParaRPr/>
          </a:p>
          <a:p>
            <a:pPr marL="2438400" indent="0" algn="l">
              <a:lnSpc>
                <a:spcPct val="150000"/>
              </a:lnSpc>
              <a:spcBef>
                <a:spcPts val="1067"/>
              </a:spcBef>
              <a:spcAft>
                <a:spcPts val="1067"/>
              </a:spcAft>
              <a:buNone/>
            </a:pPr>
            <a:endParaRPr/>
          </a:p>
        </p:txBody>
      </p:sp>
      <p:sp>
        <p:nvSpPr>
          <p:cNvPr id="2" name="Rectangle 1">
            <a:extLst>
              <a:ext uri="{FF2B5EF4-FFF2-40B4-BE49-F238E27FC236}">
                <a16:creationId xmlns:a16="http://schemas.microsoft.com/office/drawing/2014/main" id="{F30D24C1-F1E0-459A-818D-F1BDDF74F0AA}"/>
              </a:ext>
            </a:extLst>
          </p:cNvPr>
          <p:cNvSpPr/>
          <p:nvPr/>
        </p:nvSpPr>
        <p:spPr>
          <a:xfrm>
            <a:off x="13327625" y="1367913"/>
            <a:ext cx="6342954" cy="1826575"/>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4A5B4639-2EB0-4EF0-9404-A4D82D151848}"/>
              </a:ext>
            </a:extLst>
          </p:cNvPr>
          <p:cNvSpPr/>
          <p:nvPr/>
        </p:nvSpPr>
        <p:spPr>
          <a:xfrm>
            <a:off x="13737709" y="6711332"/>
            <a:ext cx="9824793" cy="2071304"/>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AC8C362A-76E9-49B2-8D1D-8BB64189A8D1}"/>
              </a:ext>
            </a:extLst>
          </p:cNvPr>
          <p:cNvSpPr/>
          <p:nvPr/>
        </p:nvSpPr>
        <p:spPr>
          <a:xfrm>
            <a:off x="13738525" y="8780610"/>
            <a:ext cx="9813669" cy="1759830"/>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20EDC8FA-53C9-4BCE-8458-C9170D55066E}"/>
              </a:ext>
            </a:extLst>
          </p:cNvPr>
          <p:cNvSpPr/>
          <p:nvPr/>
        </p:nvSpPr>
        <p:spPr>
          <a:xfrm>
            <a:off x="13739278" y="10606539"/>
            <a:ext cx="9791421" cy="1426108"/>
          </a:xfrm>
          <a:prstGeom prst="rect">
            <a:avLst/>
          </a:prstGeom>
          <a:noFill/>
          <a:ln w="5715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Arrow: Right 2">
            <a:extLst>
              <a:ext uri="{FF2B5EF4-FFF2-40B4-BE49-F238E27FC236}">
                <a16:creationId xmlns:a16="http://schemas.microsoft.com/office/drawing/2014/main" id="{E354EDC1-C14B-4C52-B7C0-C74AC1A47D83}"/>
              </a:ext>
            </a:extLst>
          </p:cNvPr>
          <p:cNvSpPr/>
          <p:nvPr/>
        </p:nvSpPr>
        <p:spPr>
          <a:xfrm rot="-480000">
            <a:off x="10009496" y="2710127"/>
            <a:ext cx="3114232" cy="351143"/>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Arrow: Right 17">
            <a:extLst>
              <a:ext uri="{FF2B5EF4-FFF2-40B4-BE49-F238E27FC236}">
                <a16:creationId xmlns:a16="http://schemas.microsoft.com/office/drawing/2014/main" id="{7547456B-D184-4413-8A1B-C5464C6E233F}"/>
              </a:ext>
            </a:extLst>
          </p:cNvPr>
          <p:cNvSpPr/>
          <p:nvPr/>
        </p:nvSpPr>
        <p:spPr>
          <a:xfrm rot="1800000">
            <a:off x="8850068" y="5567631"/>
            <a:ext cx="5208828" cy="656012"/>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Arrow: Right 18">
            <a:extLst>
              <a:ext uri="{FF2B5EF4-FFF2-40B4-BE49-F238E27FC236}">
                <a16:creationId xmlns:a16="http://schemas.microsoft.com/office/drawing/2014/main" id="{385D909A-9572-44F4-8B6B-9C6B28D5D38B}"/>
              </a:ext>
            </a:extLst>
          </p:cNvPr>
          <p:cNvSpPr/>
          <p:nvPr/>
        </p:nvSpPr>
        <p:spPr>
          <a:xfrm rot="2400000">
            <a:off x="9773048" y="7754462"/>
            <a:ext cx="4415751" cy="540251"/>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Arrow: Right 19">
            <a:extLst>
              <a:ext uri="{FF2B5EF4-FFF2-40B4-BE49-F238E27FC236}">
                <a16:creationId xmlns:a16="http://schemas.microsoft.com/office/drawing/2014/main" id="{38B4A9A5-790A-4E5B-BDA1-863A6FD7F01C}"/>
              </a:ext>
            </a:extLst>
          </p:cNvPr>
          <p:cNvSpPr/>
          <p:nvPr/>
        </p:nvSpPr>
        <p:spPr>
          <a:xfrm rot="2400000">
            <a:off x="9773864" y="9436594"/>
            <a:ext cx="4415751" cy="540251"/>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90280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125"/>
          <p:cNvPicPr preferRelativeResize="0"/>
          <p:nvPr/>
        </p:nvPicPr>
        <p:blipFill rotWithShape="1">
          <a:blip r:embed="rId3">
            <a:alphaModFix/>
          </a:blip>
          <a:srcRect l="1176" t="12661" r="29160" b="-215"/>
          <a:stretch/>
        </p:blipFill>
        <p:spPr>
          <a:xfrm>
            <a:off x="12745742" y="959467"/>
            <a:ext cx="10972253" cy="11017523"/>
          </a:xfrm>
          <a:prstGeom prst="rect">
            <a:avLst/>
          </a:prstGeom>
          <a:ln>
            <a:noFill/>
          </a:ln>
          <a:effectLst>
            <a:outerShdw blurRad="292100" dist="139700" dir="2700000" algn="tl" rotWithShape="0">
              <a:srgbClr val="333333">
                <a:alpha val="65000"/>
              </a:srgbClr>
            </a:outerShdw>
          </a:effectLst>
        </p:spPr>
      </p:pic>
      <p:sp>
        <p:nvSpPr>
          <p:cNvPr id="649" name="Google Shape;649;p125"/>
          <p:cNvSpPr txBox="1">
            <a:spLocks noGrp="1"/>
          </p:cNvSpPr>
          <p:nvPr>
            <p:ph type="title"/>
          </p:nvPr>
        </p:nvSpPr>
        <p:spPr>
          <a:xfrm>
            <a:off x="6675" y="836339"/>
            <a:ext cx="11955725" cy="2278178"/>
          </a:xfrm>
          <a:prstGeom prst="rect">
            <a:avLst/>
          </a:prstGeom>
        </p:spPr>
        <p:txBody>
          <a:bodyPr spcFirstLastPara="1" wrap="square" lIns="50800" tIns="50800" rIns="50800" bIns="50800" anchor="b" anchorCtr="0">
            <a:noAutofit/>
          </a:bodyPr>
          <a:lstStyle/>
          <a:p>
            <a:pPr algn="ctr"/>
            <a:r>
              <a:rPr lang="en" sz="9600"/>
              <a:t>Deploy to Kubernetes</a:t>
            </a:r>
            <a:endParaRPr lang="en-US" sz="9600"/>
          </a:p>
        </p:txBody>
      </p:sp>
      <p:sp>
        <p:nvSpPr>
          <p:cNvPr id="650" name="Google Shape;650;p125"/>
          <p:cNvSpPr txBox="1">
            <a:spLocks noGrp="1"/>
          </p:cNvSpPr>
          <p:nvPr>
            <p:ph type="body" idx="1"/>
          </p:nvPr>
        </p:nvSpPr>
        <p:spPr>
          <a:xfrm>
            <a:off x="1219200" y="3164275"/>
            <a:ext cx="10216800" cy="9783982"/>
          </a:xfrm>
          <a:prstGeom prst="rect">
            <a:avLst/>
          </a:prstGeom>
        </p:spPr>
        <p:txBody>
          <a:bodyPr spcFirstLastPara="1" wrap="square" lIns="50800" tIns="50800" rIns="50800" bIns="50800" anchor="t" anchorCtr="0">
            <a:noAutofit/>
          </a:bodyPr>
          <a:lstStyle/>
          <a:p>
            <a:pPr marL="1219200" indent="-914400" algn="l">
              <a:lnSpc>
                <a:spcPct val="150000"/>
              </a:lnSpc>
            </a:pPr>
            <a:r>
              <a:rPr lang="en">
                <a:solidFill>
                  <a:srgbClr val="7030A0"/>
                </a:solidFill>
              </a:rPr>
              <a:t>Store the image in GitHub</a:t>
            </a:r>
            <a:endParaRPr lang="en-US">
              <a:solidFill>
                <a:srgbClr val="7030A0"/>
              </a:solidFill>
            </a:endParaRPr>
          </a:p>
          <a:p>
            <a:pPr marL="1219200" indent="-914400" algn="l">
              <a:lnSpc>
                <a:spcPct val="150000"/>
              </a:lnSpc>
            </a:pPr>
            <a:r>
              <a:rPr lang="en">
                <a:solidFill>
                  <a:srgbClr val="0070C0"/>
                </a:solidFill>
              </a:rPr>
              <a:t>Log into the AKS cluster</a:t>
            </a:r>
            <a:endParaRPr>
              <a:solidFill>
                <a:srgbClr val="0070C0"/>
              </a:solidFill>
            </a:endParaRPr>
          </a:p>
          <a:p>
            <a:pPr marL="1219200" indent="-914400" algn="l">
              <a:lnSpc>
                <a:spcPct val="150000"/>
              </a:lnSpc>
            </a:pPr>
            <a:r>
              <a:rPr lang="en">
                <a:solidFill>
                  <a:srgbClr val="00B050"/>
                </a:solidFill>
              </a:rPr>
              <a:t>Create an image pull secret</a:t>
            </a:r>
            <a:endParaRPr>
              <a:solidFill>
                <a:srgbClr val="00B050"/>
              </a:solidFill>
            </a:endParaRPr>
          </a:p>
          <a:p>
            <a:pPr marL="1219200" indent="-914400" algn="l">
              <a:lnSpc>
                <a:spcPct val="150000"/>
              </a:lnSpc>
            </a:pPr>
            <a:r>
              <a:rPr lang="en">
                <a:solidFill>
                  <a:srgbClr val="FFC000"/>
                </a:solidFill>
              </a:rPr>
              <a:t>Deploy App using a deployment manifest</a:t>
            </a:r>
            <a:endParaRPr>
              <a:solidFill>
                <a:srgbClr val="FFC000"/>
              </a:solidFill>
            </a:endParaRPr>
          </a:p>
          <a:p>
            <a:pPr marL="2438400" indent="0" algn="l">
              <a:lnSpc>
                <a:spcPct val="150000"/>
              </a:lnSpc>
              <a:spcBef>
                <a:spcPts val="1067"/>
              </a:spcBef>
              <a:spcAft>
                <a:spcPts val="1067"/>
              </a:spcAft>
              <a:buNone/>
            </a:pPr>
            <a:endParaRPr/>
          </a:p>
        </p:txBody>
      </p:sp>
      <p:sp>
        <p:nvSpPr>
          <p:cNvPr id="2" name="Rectangle 1">
            <a:extLst>
              <a:ext uri="{FF2B5EF4-FFF2-40B4-BE49-F238E27FC236}">
                <a16:creationId xmlns:a16="http://schemas.microsoft.com/office/drawing/2014/main" id="{4A2420EA-D4A2-4CC8-9C5A-04F4AD662DC1}"/>
              </a:ext>
            </a:extLst>
          </p:cNvPr>
          <p:cNvSpPr/>
          <p:nvPr/>
        </p:nvSpPr>
        <p:spPr>
          <a:xfrm>
            <a:off x="13371870" y="1025013"/>
            <a:ext cx="10336502" cy="1871071"/>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C4EA9F7D-50F0-4D09-B4CC-F34ABD58209E}"/>
              </a:ext>
            </a:extLst>
          </p:cNvPr>
          <p:cNvSpPr/>
          <p:nvPr/>
        </p:nvSpPr>
        <p:spPr>
          <a:xfrm>
            <a:off x="13372686" y="4587565"/>
            <a:ext cx="10336502" cy="1871071"/>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E1A978F8-10A6-43C6-AAD4-B1FE6555A3CD}"/>
              </a:ext>
            </a:extLst>
          </p:cNvPr>
          <p:cNvSpPr/>
          <p:nvPr/>
        </p:nvSpPr>
        <p:spPr>
          <a:xfrm>
            <a:off x="13362378" y="6468549"/>
            <a:ext cx="10347626" cy="2872239"/>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5D84F37C-E728-4484-BDDE-A0442EDABD9B}"/>
              </a:ext>
            </a:extLst>
          </p:cNvPr>
          <p:cNvSpPr/>
          <p:nvPr/>
        </p:nvSpPr>
        <p:spPr>
          <a:xfrm>
            <a:off x="13363257" y="9356299"/>
            <a:ext cx="10336502" cy="2549640"/>
          </a:xfrm>
          <a:prstGeom prst="rect">
            <a:avLst/>
          </a:prstGeom>
          <a:noFill/>
          <a:ln w="5715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Arrow: Right 2">
            <a:extLst>
              <a:ext uri="{FF2B5EF4-FFF2-40B4-BE49-F238E27FC236}">
                <a16:creationId xmlns:a16="http://schemas.microsoft.com/office/drawing/2014/main" id="{F6833471-FDCB-4316-B2C5-527DA18906CB}"/>
              </a:ext>
            </a:extLst>
          </p:cNvPr>
          <p:cNvSpPr/>
          <p:nvPr/>
        </p:nvSpPr>
        <p:spPr>
          <a:xfrm rot="19800000">
            <a:off x="9987115" y="2485670"/>
            <a:ext cx="3411160" cy="397528"/>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Arrow: Right 15">
            <a:extLst>
              <a:ext uri="{FF2B5EF4-FFF2-40B4-BE49-F238E27FC236}">
                <a16:creationId xmlns:a16="http://schemas.microsoft.com/office/drawing/2014/main" id="{55ED1414-5A94-4E22-A38C-7D081174A186}"/>
              </a:ext>
            </a:extLst>
          </p:cNvPr>
          <p:cNvSpPr/>
          <p:nvPr/>
        </p:nvSpPr>
        <p:spPr>
          <a:xfrm rot="540000">
            <a:off x="9860279" y="5070874"/>
            <a:ext cx="3512058" cy="462245"/>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Arrow: Right 16">
            <a:extLst>
              <a:ext uri="{FF2B5EF4-FFF2-40B4-BE49-F238E27FC236}">
                <a16:creationId xmlns:a16="http://schemas.microsoft.com/office/drawing/2014/main" id="{199AF75F-7D5F-4F0C-9B41-A5EB7A685D32}"/>
              </a:ext>
            </a:extLst>
          </p:cNvPr>
          <p:cNvSpPr/>
          <p:nvPr/>
        </p:nvSpPr>
        <p:spPr>
          <a:xfrm rot="1260000">
            <a:off x="10078159" y="6676223"/>
            <a:ext cx="3381211" cy="340019"/>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Arrow: Right 17">
            <a:extLst>
              <a:ext uri="{FF2B5EF4-FFF2-40B4-BE49-F238E27FC236}">
                <a16:creationId xmlns:a16="http://schemas.microsoft.com/office/drawing/2014/main" id="{EBD12DFE-A462-4A0F-AF0C-1DACB83844A2}"/>
              </a:ext>
            </a:extLst>
          </p:cNvPr>
          <p:cNvSpPr/>
          <p:nvPr/>
        </p:nvSpPr>
        <p:spPr>
          <a:xfrm rot="1740000">
            <a:off x="9693883" y="8346938"/>
            <a:ext cx="3871090" cy="379898"/>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62993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837-D24A-43D7-9E13-9247C6EEE727}"/>
              </a:ext>
            </a:extLst>
          </p:cNvPr>
          <p:cNvSpPr>
            <a:spLocks noGrp="1"/>
          </p:cNvSpPr>
          <p:nvPr>
            <p:ph type="title"/>
          </p:nvPr>
        </p:nvSpPr>
        <p:spPr/>
        <p:txBody>
          <a:bodyPr/>
          <a:lstStyle/>
          <a:p>
            <a:r>
              <a:rPr lang="en-US" dirty="0"/>
              <a:t>GitHub Actions Environments</a:t>
            </a:r>
          </a:p>
        </p:txBody>
      </p:sp>
      <p:sp>
        <p:nvSpPr>
          <p:cNvPr id="3" name="Footer Placeholder 2">
            <a:extLst>
              <a:ext uri="{FF2B5EF4-FFF2-40B4-BE49-F238E27FC236}">
                <a16:creationId xmlns:a16="http://schemas.microsoft.com/office/drawing/2014/main" id="{206D9AF8-871A-4F25-A8D0-A0D9DACBA636}"/>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8820901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4"/>
          <p:cNvSpPr/>
          <p:nvPr/>
        </p:nvSpPr>
        <p:spPr>
          <a:xfrm>
            <a:off x="21488400" y="12444411"/>
            <a:ext cx="2673600" cy="1269600"/>
          </a:xfrm>
          <a:prstGeom prst="rect">
            <a:avLst/>
          </a:prstGeom>
          <a:solidFill>
            <a:srgbClr val="F6F8FA"/>
          </a:solidFill>
          <a:ln>
            <a:noFill/>
          </a:ln>
        </p:spPr>
        <p:txBody>
          <a:bodyPr spcFirstLastPara="1" wrap="square" lIns="50800" tIns="50800" rIns="50800" bIns="50800" anchor="ctr" anchorCtr="0">
            <a:noAutofit/>
          </a:bodyPr>
          <a:lstStyle/>
          <a:p>
            <a:pPr algn="ctr">
              <a:buClr>
                <a:srgbClr val="FFFFFF"/>
              </a:buClr>
              <a:buSzPts val="1200"/>
            </a:pPr>
            <a:endParaRPr sz="3200" b="0">
              <a:solidFill>
                <a:srgbClr val="FFFFFF"/>
              </a:solidFill>
              <a:latin typeface="Helvetica Neue"/>
              <a:ea typeface="Helvetica Neue"/>
              <a:cs typeface="Helvetica Neue"/>
              <a:sym typeface="Helvetica Neue"/>
            </a:endParaRPr>
          </a:p>
        </p:txBody>
      </p:sp>
      <p:pic>
        <p:nvPicPr>
          <p:cNvPr id="550" name="Google Shape;550;p114" descr="Image"/>
          <p:cNvPicPr preferRelativeResize="0"/>
          <p:nvPr/>
        </p:nvPicPr>
        <p:blipFill rotWithShape="1">
          <a:blip r:embed="rId3">
            <a:alphaModFix/>
          </a:blip>
          <a:srcRect/>
          <a:stretch/>
        </p:blipFill>
        <p:spPr>
          <a:xfrm>
            <a:off x="-1158616" y="326384"/>
            <a:ext cx="2098832" cy="2830245"/>
          </a:xfrm>
          <a:prstGeom prst="rect">
            <a:avLst/>
          </a:prstGeom>
          <a:noFill/>
          <a:ln>
            <a:noFill/>
          </a:ln>
        </p:spPr>
      </p:pic>
      <p:pic>
        <p:nvPicPr>
          <p:cNvPr id="551" name="Google Shape;551;p114" descr="Image"/>
          <p:cNvPicPr preferRelativeResize="0"/>
          <p:nvPr/>
        </p:nvPicPr>
        <p:blipFill rotWithShape="1">
          <a:blip r:embed="rId3">
            <a:alphaModFix/>
          </a:blip>
          <a:srcRect/>
          <a:stretch/>
        </p:blipFill>
        <p:spPr>
          <a:xfrm>
            <a:off x="23355040" y="10517488"/>
            <a:ext cx="2098832" cy="2830245"/>
          </a:xfrm>
          <a:prstGeom prst="rect">
            <a:avLst/>
          </a:prstGeom>
          <a:noFill/>
          <a:ln>
            <a:noFill/>
          </a:ln>
        </p:spPr>
      </p:pic>
      <p:grpSp>
        <p:nvGrpSpPr>
          <p:cNvPr id="552" name="Google Shape;552;p114"/>
          <p:cNvGrpSpPr/>
          <p:nvPr/>
        </p:nvGrpSpPr>
        <p:grpSpPr>
          <a:xfrm>
            <a:off x="16633175" y="4127090"/>
            <a:ext cx="4876800" cy="4876800"/>
            <a:chOff x="0" y="0"/>
            <a:chExt cx="4876800" cy="4876800"/>
          </a:xfrm>
        </p:grpSpPr>
        <p:sp>
          <p:nvSpPr>
            <p:cNvPr id="553" name="Google Shape;553;p114"/>
            <p:cNvSpPr/>
            <p:nvPr/>
          </p:nvSpPr>
          <p:spPr>
            <a:xfrm>
              <a:off x="0" y="0"/>
              <a:ext cx="4876800" cy="48768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554" name="Google Shape;554;p114" descr="Image"/>
            <p:cNvPicPr preferRelativeResize="0"/>
            <p:nvPr/>
          </p:nvPicPr>
          <p:blipFill rotWithShape="1">
            <a:blip r:embed="rId4">
              <a:alphaModFix/>
            </a:blip>
            <a:srcRect/>
            <a:stretch/>
          </p:blipFill>
          <p:spPr>
            <a:xfrm>
              <a:off x="812800" y="812800"/>
              <a:ext cx="3251200" cy="3251200"/>
            </a:xfrm>
            <a:prstGeom prst="rect">
              <a:avLst/>
            </a:prstGeom>
            <a:noFill/>
            <a:ln>
              <a:noFill/>
            </a:ln>
            <a:effectLst>
              <a:outerShdw dist="12700" dir="5400000" rotWithShape="0">
                <a:srgbClr val="09254C">
                  <a:alpha val="40000"/>
                </a:srgbClr>
              </a:outerShdw>
            </a:effectLst>
          </p:spPr>
        </p:pic>
      </p:grpSp>
      <p:sp>
        <p:nvSpPr>
          <p:cNvPr id="555" name="Google Shape;555;p114"/>
          <p:cNvSpPr txBox="1"/>
          <p:nvPr/>
        </p:nvSpPr>
        <p:spPr>
          <a:xfrm>
            <a:off x="1251259" y="2609748"/>
            <a:ext cx="15534230" cy="9005927"/>
          </a:xfrm>
          <a:prstGeom prst="rect">
            <a:avLst/>
          </a:prstGeom>
          <a:noFill/>
          <a:ln>
            <a:noFill/>
          </a:ln>
        </p:spPr>
        <p:txBody>
          <a:bodyPr spcFirstLastPara="1" wrap="square" lIns="0" tIns="0" rIns="0" bIns="0" anchor="ctr" anchorCtr="0">
            <a:noAutofit/>
          </a:bodyPr>
          <a:lstStyle/>
          <a:p>
            <a:pPr marL="685800" indent="-685800">
              <a:lnSpc>
                <a:spcPct val="150000"/>
              </a:lnSpc>
              <a:buClr>
                <a:srgbClr val="434343"/>
              </a:buClr>
              <a:buSzPts val="2000"/>
              <a:buFont typeface="Arial"/>
              <a:buChar char="•"/>
            </a:pPr>
            <a:r>
              <a:rPr lang="en-US" sz="5600" b="0" dirty="0">
                <a:solidFill>
                  <a:srgbClr val="434343"/>
                </a:solidFill>
                <a:latin typeface="Helvetica Neue"/>
                <a:ea typeface="Helvetica Neue"/>
                <a:cs typeface="Helvetica Neue"/>
                <a:sym typeface="Helvetica Neue"/>
              </a:rPr>
              <a:t>Logical representation of your environments</a:t>
            </a:r>
            <a:endParaRPr lang="en-US" sz="5600" b="0" dirty="0">
              <a:latin typeface="Helvetica Neue"/>
            </a:endParaRPr>
          </a:p>
          <a:p>
            <a:pPr marL="685800" indent="-685800">
              <a:lnSpc>
                <a:spcPct val="150000"/>
              </a:lnSpc>
              <a:buClr>
                <a:srgbClr val="434343"/>
              </a:buClr>
              <a:buSzPts val="2000"/>
              <a:buFont typeface="Arial"/>
              <a:buChar char="•"/>
            </a:pPr>
            <a:r>
              <a:rPr lang="en-US" sz="5600" b="0" dirty="0">
                <a:solidFill>
                  <a:srgbClr val="434343"/>
                </a:solidFill>
                <a:latin typeface="Helvetica Neue"/>
                <a:ea typeface="Helvetica Neue"/>
                <a:cs typeface="Helvetica Neue"/>
                <a:sym typeface="Helvetica Neue"/>
              </a:rPr>
              <a:t>Dev – Test – QA – </a:t>
            </a:r>
            <a:r>
              <a:rPr lang="en-US" sz="5600" b="0" dirty="0" err="1">
                <a:solidFill>
                  <a:srgbClr val="434343"/>
                </a:solidFill>
                <a:latin typeface="Helvetica Neue"/>
                <a:ea typeface="Helvetica Neue"/>
                <a:cs typeface="Helvetica Neue"/>
                <a:sym typeface="Helvetica Neue"/>
              </a:rPr>
              <a:t>PreProd</a:t>
            </a:r>
            <a:r>
              <a:rPr lang="en-US" sz="5600" b="0" dirty="0">
                <a:solidFill>
                  <a:srgbClr val="434343"/>
                </a:solidFill>
                <a:latin typeface="Helvetica Neue"/>
                <a:ea typeface="Helvetica Neue"/>
                <a:cs typeface="Helvetica Neue"/>
                <a:sym typeface="Helvetica Neue"/>
              </a:rPr>
              <a:t> – Prod…</a:t>
            </a:r>
            <a:endParaRPr sz="5600" b="0" dirty="0">
              <a:latin typeface="Helvetica Neue"/>
            </a:endParaRPr>
          </a:p>
          <a:p>
            <a:pPr marL="685800" indent="-685800">
              <a:lnSpc>
                <a:spcPct val="150000"/>
              </a:lnSpc>
              <a:buClr>
                <a:srgbClr val="434343"/>
              </a:buClr>
              <a:buSzPts val="2000"/>
              <a:buFont typeface="Arial"/>
              <a:buChar char="•"/>
            </a:pPr>
            <a:r>
              <a:rPr lang="en" sz="5600" b="0" dirty="0">
                <a:solidFill>
                  <a:srgbClr val="434343"/>
                </a:solidFill>
                <a:latin typeface="Helvetica Neue"/>
                <a:ea typeface="Helvetica Neue"/>
                <a:cs typeface="Helvetica Neue"/>
                <a:sym typeface="Helvetica Neue"/>
              </a:rPr>
              <a:t>Whole environment or “slice”</a:t>
            </a:r>
            <a:endParaRPr lang="en" sz="5600" b="0" dirty="0">
              <a:ea typeface="Helvetica Neue"/>
              <a:cs typeface="Helvetica Neue"/>
            </a:endParaRPr>
          </a:p>
          <a:p>
            <a:pPr marL="685800" indent="-685800">
              <a:lnSpc>
                <a:spcPct val="150000"/>
              </a:lnSpc>
              <a:buClr>
                <a:srgbClr val="434343"/>
              </a:buClr>
              <a:buSzPts val="2000"/>
              <a:buFont typeface="Arial"/>
              <a:buChar char="•"/>
            </a:pPr>
            <a:r>
              <a:rPr lang="en" sz="5600" b="0" dirty="0">
                <a:solidFill>
                  <a:srgbClr val="434343"/>
                </a:solidFill>
                <a:latin typeface="Helvetica Neue"/>
                <a:ea typeface="Helvetica Neue"/>
                <a:cs typeface="Helvetica Neue"/>
                <a:sym typeface="Helvetica Neue"/>
              </a:rPr>
              <a:t>Can define their own secrets</a:t>
            </a:r>
            <a:endParaRPr sz="5600" b="0" dirty="0">
              <a:latin typeface="Helvetica Neue"/>
            </a:endParaRPr>
          </a:p>
          <a:p>
            <a:pPr marL="685800" indent="-685800">
              <a:lnSpc>
                <a:spcPct val="150000"/>
              </a:lnSpc>
              <a:buClr>
                <a:srgbClr val="434343"/>
              </a:buClr>
              <a:buSzPts val="2000"/>
              <a:buFont typeface="Arial"/>
              <a:buChar char="•"/>
            </a:pPr>
            <a:r>
              <a:rPr lang="en" sz="5600" b="0" dirty="0">
                <a:solidFill>
                  <a:srgbClr val="434343"/>
                </a:solidFill>
                <a:latin typeface="Helvetica Neue"/>
                <a:ea typeface="Helvetica Neue"/>
                <a:cs typeface="Helvetica Neue"/>
                <a:sym typeface="Helvetica Neue"/>
              </a:rPr>
              <a:t>Have protection rules</a:t>
            </a:r>
            <a:endParaRPr sz="5600" b="0" dirty="0">
              <a:latin typeface="Helvetica Neue"/>
            </a:endParaRPr>
          </a:p>
        </p:txBody>
      </p:sp>
      <p:sp>
        <p:nvSpPr>
          <p:cNvPr id="2" name="Google Shape;501;p110">
            <a:extLst>
              <a:ext uri="{FF2B5EF4-FFF2-40B4-BE49-F238E27FC236}">
                <a16:creationId xmlns:a16="http://schemas.microsoft.com/office/drawing/2014/main" id="{42CCFE1B-AE4F-4132-8A7A-1BFDA9463359}"/>
              </a:ext>
            </a:extLst>
          </p:cNvPr>
          <p:cNvSpPr txBox="1">
            <a:spLocks/>
          </p:cNvSpPr>
          <p:nvPr/>
        </p:nvSpPr>
        <p:spPr>
          <a:xfrm>
            <a:off x="6675" y="584849"/>
            <a:ext cx="24355514" cy="1786218"/>
          </a:xfrm>
          <a:prstGeom prst="rect">
            <a:avLst/>
          </a:prstGeom>
        </p:spPr>
        <p:txBody>
          <a:bodyPr spcFirstLastPara="1" wrap="square" lIns="50800" tIns="50800" rIns="50800" bIns="50800" anchor="b"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US" dirty="0">
                <a:solidFill>
                  <a:schemeClr val="bg1"/>
                </a:solidFill>
              </a:rPr>
              <a:t>Environments</a:t>
            </a:r>
          </a:p>
        </p:txBody>
      </p:sp>
    </p:spTree>
    <p:extLst>
      <p:ext uri="{BB962C8B-B14F-4D97-AF65-F5344CB8AC3E}">
        <p14:creationId xmlns:p14="http://schemas.microsoft.com/office/powerpoint/2010/main" val="23709663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DA51F5-36B6-4596-8644-E7592ADB21F9}"/>
              </a:ext>
            </a:extLst>
          </p:cNvPr>
          <p:cNvSpPr>
            <a:spLocks noGrp="1"/>
          </p:cNvSpPr>
          <p:nvPr>
            <p:ph type="title"/>
          </p:nvPr>
        </p:nvSpPr>
        <p:spPr/>
        <p:txBody>
          <a:bodyPr/>
          <a:lstStyle/>
          <a:p>
            <a:r>
              <a:rPr lang="en-US" sz="9600" dirty="0"/>
              <a:t>Protection rules</a:t>
            </a:r>
            <a:endParaRPr lang="en-US" dirty="0"/>
          </a:p>
        </p:txBody>
      </p:sp>
      <p:sp>
        <p:nvSpPr>
          <p:cNvPr id="2" name="Text Placeholder 1">
            <a:extLst>
              <a:ext uri="{FF2B5EF4-FFF2-40B4-BE49-F238E27FC236}">
                <a16:creationId xmlns:a16="http://schemas.microsoft.com/office/drawing/2014/main" id="{2CE48C67-E074-4F47-96B6-4791D402E969}"/>
              </a:ext>
            </a:extLst>
          </p:cNvPr>
          <p:cNvSpPr>
            <a:spLocks noGrp="1"/>
          </p:cNvSpPr>
          <p:nvPr>
            <p:ph type="body" idx="1"/>
          </p:nvPr>
        </p:nvSpPr>
        <p:spPr/>
        <p:txBody>
          <a:bodyPr/>
          <a:lstStyle/>
          <a:p>
            <a:pPr marL="1219200" indent="-914400">
              <a:lnSpc>
                <a:spcPct val="150000"/>
              </a:lnSpc>
            </a:pPr>
            <a:r>
              <a:rPr lang="en-US" sz="5600" dirty="0"/>
              <a:t>Required reviewers</a:t>
            </a:r>
          </a:p>
          <a:p>
            <a:pPr marL="1219200" indent="-914400">
              <a:lnSpc>
                <a:spcPct val="150000"/>
              </a:lnSpc>
            </a:pPr>
            <a:r>
              <a:rPr lang="en-US" sz="5600" dirty="0"/>
              <a:t>Wait timer</a:t>
            </a:r>
          </a:p>
          <a:p>
            <a:pPr marL="1219200" indent="-914400">
              <a:lnSpc>
                <a:spcPct val="150000"/>
              </a:lnSpc>
            </a:pPr>
            <a:r>
              <a:rPr lang="en-US" sz="5600" dirty="0"/>
              <a:t>Allowed branches</a:t>
            </a:r>
          </a:p>
          <a:p>
            <a:pPr marL="1219200" indent="-914400">
              <a:lnSpc>
                <a:spcPct val="150000"/>
              </a:lnSpc>
            </a:pPr>
            <a:endParaRPr lang="en-US" sz="5600" dirty="0"/>
          </a:p>
          <a:p>
            <a:pPr marL="1219200" indent="-914400">
              <a:lnSpc>
                <a:spcPct val="150000"/>
              </a:lnSpc>
            </a:pPr>
            <a:r>
              <a:rPr lang="en-US" sz="5600" dirty="0"/>
              <a:t>APIs for 3</a:t>
            </a:r>
            <a:r>
              <a:rPr lang="en-US" sz="5600" baseline="30000" dirty="0"/>
              <a:t>rd</a:t>
            </a:r>
            <a:r>
              <a:rPr lang="en-US" sz="5600" dirty="0"/>
              <a:t> party integration</a:t>
            </a:r>
          </a:p>
        </p:txBody>
      </p:sp>
    </p:spTree>
    <p:extLst>
      <p:ext uri="{BB962C8B-B14F-4D97-AF65-F5344CB8AC3E}">
        <p14:creationId xmlns:p14="http://schemas.microsoft.com/office/powerpoint/2010/main" val="106598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7"/>
          <p:cNvSpPr txBox="1">
            <a:spLocks noGrp="1"/>
          </p:cNvSpPr>
          <p:nvPr>
            <p:ph type="title"/>
          </p:nvPr>
        </p:nvSpPr>
        <p:spPr>
          <a:xfrm>
            <a:off x="1134173" y="1787170"/>
            <a:ext cx="10216800" cy="2540000"/>
          </a:xfrm>
          <a:prstGeom prst="rect">
            <a:avLst/>
          </a:prstGeom>
        </p:spPr>
        <p:txBody>
          <a:bodyPr spcFirstLastPara="1" wrap="square" lIns="50800" tIns="50800" rIns="50800" bIns="50800" anchor="t" anchorCtr="0">
            <a:noAutofit/>
          </a:bodyPr>
          <a:lstStyle/>
          <a:p>
            <a:r>
              <a:rPr lang="en" sz="9600" dirty="0"/>
              <a:t>Deployment logs</a:t>
            </a:r>
          </a:p>
        </p:txBody>
      </p:sp>
      <p:sp>
        <p:nvSpPr>
          <p:cNvPr id="458" name="Google Shape;458;p107"/>
          <p:cNvSpPr txBox="1">
            <a:spLocks noGrp="1"/>
          </p:cNvSpPr>
          <p:nvPr>
            <p:ph type="body" idx="1"/>
          </p:nvPr>
        </p:nvSpPr>
        <p:spPr>
          <a:xfrm>
            <a:off x="1219200" y="4267200"/>
            <a:ext cx="10216800" cy="7436800"/>
          </a:xfrm>
          <a:prstGeom prst="rect">
            <a:avLst/>
          </a:prstGeom>
        </p:spPr>
        <p:txBody>
          <a:bodyPr spcFirstLastPara="1" wrap="square" lIns="50800" tIns="50800" rIns="50800" bIns="50800" anchor="t" anchorCtr="0">
            <a:noAutofit/>
          </a:bodyPr>
          <a:lstStyle/>
          <a:p>
            <a:pPr marL="1219200" indent="-914400" algn="l">
              <a:lnSpc>
                <a:spcPct val="150000"/>
              </a:lnSpc>
            </a:pPr>
            <a:r>
              <a:rPr lang="en-US" sz="5600" dirty="0"/>
              <a:t>Single or Multiple environments</a:t>
            </a:r>
            <a:endParaRPr lang="en-US" dirty="0"/>
          </a:p>
          <a:p>
            <a:pPr marL="1219200" indent="-914400" algn="l">
              <a:lnSpc>
                <a:spcPct val="150000"/>
              </a:lnSpc>
            </a:pPr>
            <a:r>
              <a:rPr lang="en-US" sz="5600" dirty="0"/>
              <a:t>Complete history of deployment</a:t>
            </a:r>
          </a:p>
          <a:p>
            <a:pPr marL="1219200" indent="-914400" algn="l">
              <a:lnSpc>
                <a:spcPct val="150000"/>
              </a:lnSpc>
            </a:pPr>
            <a:r>
              <a:rPr lang="en-US" sz="5600" dirty="0"/>
              <a:t>Status of deployment</a:t>
            </a:r>
            <a:endParaRPr sz="5600" dirty="0"/>
          </a:p>
        </p:txBody>
      </p:sp>
      <p:pic>
        <p:nvPicPr>
          <p:cNvPr id="3" name="Picture 2">
            <a:extLst>
              <a:ext uri="{FF2B5EF4-FFF2-40B4-BE49-F238E27FC236}">
                <a16:creationId xmlns:a16="http://schemas.microsoft.com/office/drawing/2014/main" id="{F924D930-8F2F-4ED5-9B66-467D7089B1E1}"/>
              </a:ext>
            </a:extLst>
          </p:cNvPr>
          <p:cNvPicPr>
            <a:picLocks noChangeAspect="1"/>
          </p:cNvPicPr>
          <p:nvPr/>
        </p:nvPicPr>
        <p:blipFill>
          <a:blip r:embed="rId3"/>
          <a:stretch>
            <a:fillRect/>
          </a:stretch>
        </p:blipFill>
        <p:spPr>
          <a:xfrm>
            <a:off x="12442032" y="2898316"/>
            <a:ext cx="11491394" cy="7311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798301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DEMO</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pic>
        <p:nvPicPr>
          <p:cNvPr id="4098" name="Picture 2" descr="Manufacturetocat">
            <a:extLst>
              <a:ext uri="{FF2B5EF4-FFF2-40B4-BE49-F238E27FC236}">
                <a16:creationId xmlns:a16="http://schemas.microsoft.com/office/drawing/2014/main" id="{A449F91D-649A-4466-BF99-330EA7485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1148" y="1212574"/>
            <a:ext cx="10853530" cy="1085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7616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a:t>This module will enable you to:</a:t>
            </a:r>
            <a:endParaRPr lang="en-US"/>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3768606" y="4192772"/>
            <a:ext cx="18389719" cy="6631172"/>
          </a:xfrm>
        </p:spPr>
        <p:txBody>
          <a:bodyPr anchor="t">
            <a:normAutofit/>
          </a:bodyPr>
          <a:lstStyle/>
          <a:p>
            <a:pPr marL="685800" indent="-685800" algn="l">
              <a:buFont typeface="Arial" panose="020B0604020202020204" pitchFamily="34" charset="0"/>
              <a:buChar char="•"/>
            </a:pPr>
            <a:r>
              <a:rPr lang="en-DE" dirty="0"/>
              <a:t>Define Continuous Integration (CI)</a:t>
            </a:r>
            <a:br>
              <a:rPr lang="en-DE" dirty="0"/>
            </a:br>
            <a:endParaRPr lang="en-US"/>
          </a:p>
          <a:p>
            <a:pPr marL="685800" indent="-685800" algn="l">
              <a:buFont typeface="Arial" panose="020B0604020202020204" pitchFamily="34" charset="0"/>
              <a:buChar char="•"/>
            </a:pPr>
            <a:r>
              <a:rPr lang="en-DE" dirty="0"/>
              <a:t>Define Continuous Development (CD)</a:t>
            </a:r>
            <a:br>
              <a:rPr lang="en-DE" dirty="0"/>
            </a:br>
            <a:endParaRPr lang="en-DE" dirty="0"/>
          </a:p>
          <a:p>
            <a:pPr marL="685800" indent="-685800" algn="l">
              <a:buFont typeface="Arial" panose="020B0604020202020204" pitchFamily="34" charset="0"/>
              <a:buChar char="•"/>
            </a:pPr>
            <a:r>
              <a:rPr lang="en-DE" dirty="0"/>
              <a:t>Describe the CI/CD workflow with GitHub and Actions</a:t>
            </a:r>
            <a:endParaRPr lang="en-DE"/>
          </a:p>
          <a:p>
            <a:pPr algn="l">
              <a:lnSpc>
                <a:spcPct val="100000"/>
              </a:lnSpc>
              <a:spcAft>
                <a:spcPts val="600"/>
              </a:spcAft>
            </a:pPr>
            <a:endParaRPr lang="en-DE" dirty="0"/>
          </a:p>
          <a:p>
            <a:pPr marL="685800" indent="-685800" algn="l">
              <a:buFont typeface="Arial" panose="020B0604020202020204" pitchFamily="34" charset="0"/>
              <a:buChar char="•"/>
            </a:pPr>
            <a:r>
              <a:rPr lang="en-DE" dirty="0"/>
              <a:t>Identify tools to build a CI/CD workflow</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p>
        </p:txBody>
      </p:sp>
    </p:spTree>
    <p:extLst>
      <p:ext uri="{BB962C8B-B14F-4D97-AF65-F5344CB8AC3E}">
        <p14:creationId xmlns:p14="http://schemas.microsoft.com/office/powerpoint/2010/main" val="3093163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98"/>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r>
              <a:rPr lang="en" sz="9600"/>
              <a:t>Agenda</a:t>
            </a:r>
            <a:endParaRPr lang="en-US" sz="9600"/>
          </a:p>
        </p:txBody>
      </p:sp>
      <p:sp>
        <p:nvSpPr>
          <p:cNvPr id="358" name="Google Shape;358;p98"/>
          <p:cNvSpPr txBox="1">
            <a:spLocks noGrp="1"/>
          </p:cNvSpPr>
          <p:nvPr>
            <p:ph type="body" idx="1"/>
          </p:nvPr>
        </p:nvSpPr>
        <p:spPr>
          <a:xfrm>
            <a:off x="12048565" y="609600"/>
            <a:ext cx="12339483" cy="12192000"/>
          </a:xfrm>
          <a:prstGeom prst="rect">
            <a:avLst/>
          </a:prstGeom>
        </p:spPr>
        <p:txBody>
          <a:bodyPr spcFirstLastPara="1" wrap="square" lIns="50800" tIns="50800" rIns="50800" bIns="50800" anchor="ctr" anchorCtr="0">
            <a:noAutofit/>
          </a:bodyPr>
          <a:lstStyle/>
          <a:p>
            <a:pPr marL="1219200" indent="-948055">
              <a:lnSpc>
                <a:spcPct val="150000"/>
              </a:lnSpc>
              <a:spcBef>
                <a:spcPts val="1067"/>
              </a:spcBef>
              <a:buSzPts val="2000"/>
            </a:pPr>
            <a:r>
              <a:rPr lang="en-US" sz="5600"/>
              <a:t>CI/CD workflow with GitHub</a:t>
            </a:r>
          </a:p>
          <a:p>
            <a:pPr marL="1219200" indent="-948055">
              <a:lnSpc>
                <a:spcPct val="150000"/>
              </a:lnSpc>
              <a:spcBef>
                <a:spcPts val="1067"/>
              </a:spcBef>
              <a:buSzPts val="2000"/>
            </a:pPr>
            <a:r>
              <a:rPr lang="en-US" sz="5600"/>
              <a:t>Actions &amp; CI</a:t>
            </a:r>
          </a:p>
          <a:p>
            <a:pPr marL="1219200" indent="-948055">
              <a:lnSpc>
                <a:spcPct val="150000"/>
              </a:lnSpc>
              <a:spcBef>
                <a:spcPts val="1067"/>
              </a:spcBef>
              <a:buSzPts val="2000"/>
            </a:pPr>
            <a:r>
              <a:rPr lang="en-US" sz="5600"/>
              <a:t>Actions, CD &amp; release management</a:t>
            </a:r>
          </a:p>
        </p:txBody>
      </p:sp>
    </p:spTree>
    <p:extLst>
      <p:ext uri="{BB962C8B-B14F-4D97-AF65-F5344CB8AC3E}">
        <p14:creationId xmlns:p14="http://schemas.microsoft.com/office/powerpoint/2010/main" val="354579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837-D24A-43D7-9E13-9247C6EEE727}"/>
              </a:ext>
            </a:extLst>
          </p:cNvPr>
          <p:cNvSpPr>
            <a:spLocks noGrp="1"/>
          </p:cNvSpPr>
          <p:nvPr>
            <p:ph type="title"/>
          </p:nvPr>
        </p:nvSpPr>
        <p:spPr/>
        <p:txBody>
          <a:bodyPr/>
          <a:lstStyle/>
          <a:p>
            <a:r>
              <a:rPr lang="en-US"/>
              <a:t>CI/CD workflow with GitHub</a:t>
            </a:r>
          </a:p>
        </p:txBody>
      </p:sp>
      <p:sp>
        <p:nvSpPr>
          <p:cNvPr id="3" name="Footer Placeholder 2">
            <a:extLst>
              <a:ext uri="{FF2B5EF4-FFF2-40B4-BE49-F238E27FC236}">
                <a16:creationId xmlns:a16="http://schemas.microsoft.com/office/drawing/2014/main" id="{206D9AF8-871A-4F25-A8D0-A0D9DACBA636}"/>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5646434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9"/>
          <p:cNvSpPr txBox="1"/>
          <p:nvPr/>
        </p:nvSpPr>
        <p:spPr>
          <a:xfrm>
            <a:off x="-1550" y="407933"/>
            <a:ext cx="24387100" cy="1598400"/>
          </a:xfrm>
          <a:prstGeom prst="rect">
            <a:avLst/>
          </a:prstGeom>
          <a:noFill/>
          <a:ln>
            <a:noFill/>
          </a:ln>
        </p:spPr>
        <p:txBody>
          <a:bodyPr spcFirstLastPara="1" wrap="square" lIns="50800" tIns="50800" rIns="50800" bIns="50800" anchor="ctr" anchorCtr="0">
            <a:noAutofit/>
          </a:bodyPr>
          <a:lstStyle/>
          <a:p>
            <a:pPr algn="ctr"/>
            <a:r>
              <a:rPr lang="en" sz="9600">
                <a:solidFill>
                  <a:schemeClr val="bg1"/>
                </a:solidFill>
                <a:latin typeface="Helvetica Neue"/>
                <a:ea typeface="Helvetica Neue"/>
                <a:cs typeface="Helvetica Neue"/>
                <a:sym typeface="Helvetica Neue"/>
              </a:rPr>
              <a:t>CI/CD workflow</a:t>
            </a:r>
            <a:endParaRPr lang="en-US" sz="9600">
              <a:solidFill>
                <a:schemeClr val="bg1"/>
              </a:solidFill>
              <a:latin typeface="Helvetica Neue"/>
              <a:ea typeface="Helvetica Neue"/>
              <a:cs typeface="Helvetica Neue"/>
            </a:endParaRPr>
          </a:p>
        </p:txBody>
      </p:sp>
      <p:sp>
        <p:nvSpPr>
          <p:cNvPr id="475" name="Google Shape;475;p109"/>
          <p:cNvSpPr/>
          <p:nvPr/>
        </p:nvSpPr>
        <p:spPr>
          <a:xfrm>
            <a:off x="255267"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Code/test</a:t>
            </a:r>
            <a:endParaRPr sz="4000" b="0">
              <a:solidFill>
                <a:srgbClr val="FFFFFF"/>
              </a:solidFill>
              <a:latin typeface="Helvetica Neue"/>
              <a:ea typeface="Helvetica Neue"/>
              <a:cs typeface="Helvetica Neue"/>
              <a:sym typeface="Helvetica Neue"/>
            </a:endParaRPr>
          </a:p>
        </p:txBody>
      </p:sp>
      <p:sp>
        <p:nvSpPr>
          <p:cNvPr id="476" name="Google Shape;476;p109"/>
          <p:cNvSpPr/>
          <p:nvPr/>
        </p:nvSpPr>
        <p:spPr>
          <a:xfrm>
            <a:off x="4316403"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CI</a:t>
            </a:r>
            <a:endParaRPr sz="4000" b="0">
              <a:solidFill>
                <a:srgbClr val="FFFFFF"/>
              </a:solidFill>
              <a:latin typeface="Helvetica Neue"/>
              <a:ea typeface="Helvetica Neue"/>
              <a:cs typeface="Helvetica Neue"/>
              <a:sym typeface="Helvetica Neue"/>
            </a:endParaRPr>
          </a:p>
        </p:txBody>
      </p:sp>
      <p:sp>
        <p:nvSpPr>
          <p:cNvPr id="477" name="Google Shape;477;p109"/>
          <p:cNvSpPr/>
          <p:nvPr/>
        </p:nvSpPr>
        <p:spPr>
          <a:xfrm>
            <a:off x="8377536"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Package</a:t>
            </a:r>
            <a:endParaRPr sz="4000" b="0">
              <a:solidFill>
                <a:srgbClr val="FFFFFF"/>
              </a:solidFill>
              <a:latin typeface="Helvetica Neue"/>
              <a:ea typeface="Helvetica Neue"/>
              <a:cs typeface="Helvetica Neue"/>
              <a:sym typeface="Helvetica Neue"/>
            </a:endParaRPr>
          </a:p>
        </p:txBody>
      </p:sp>
      <p:sp>
        <p:nvSpPr>
          <p:cNvPr id="478" name="Google Shape;478;p109"/>
          <p:cNvSpPr/>
          <p:nvPr/>
        </p:nvSpPr>
        <p:spPr>
          <a:xfrm>
            <a:off x="12438672"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Deploy:</a:t>
            </a:r>
            <a:endParaRPr sz="4000">
              <a:solidFill>
                <a:srgbClr val="FFFFFF"/>
              </a:solidFill>
              <a:latin typeface="Helvetica Neue"/>
              <a:ea typeface="Helvetica Neue"/>
              <a:cs typeface="Helvetica Neue"/>
              <a:sym typeface="Helvetica Neue"/>
            </a:endParaRPr>
          </a:p>
          <a:p>
            <a:pPr algn="ctr">
              <a:buClr>
                <a:srgbClr val="FFFFFF"/>
              </a:buClr>
              <a:buSzPts val="1400"/>
            </a:pPr>
            <a:r>
              <a:rPr lang="en" sz="4000">
                <a:solidFill>
                  <a:srgbClr val="FFFFFF"/>
                </a:solidFill>
                <a:latin typeface="Helvetica Neue"/>
                <a:ea typeface="Helvetica Neue"/>
                <a:cs typeface="Helvetica Neue"/>
                <a:sym typeface="Helvetica Neue"/>
              </a:rPr>
              <a:t>DEV/QA/IST</a:t>
            </a:r>
            <a:endParaRPr sz="4000">
              <a:solidFill>
                <a:srgbClr val="FFFFFF"/>
              </a:solidFill>
              <a:latin typeface="Helvetica Neue"/>
              <a:ea typeface="Helvetica Neue"/>
              <a:cs typeface="Helvetica Neue"/>
              <a:sym typeface="Helvetica Neue"/>
            </a:endParaRPr>
          </a:p>
        </p:txBody>
      </p:sp>
      <p:sp>
        <p:nvSpPr>
          <p:cNvPr id="479" name="Google Shape;479;p109"/>
          <p:cNvSpPr/>
          <p:nvPr/>
        </p:nvSpPr>
        <p:spPr>
          <a:xfrm>
            <a:off x="16499808"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Deploy:</a:t>
            </a:r>
            <a:endParaRPr sz="4000">
              <a:solidFill>
                <a:srgbClr val="FFFFFF"/>
              </a:solidFill>
              <a:latin typeface="Helvetica Neue"/>
              <a:ea typeface="Helvetica Neue"/>
              <a:cs typeface="Helvetica Neue"/>
              <a:sym typeface="Helvetica Neue"/>
            </a:endParaRPr>
          </a:p>
          <a:p>
            <a:pPr algn="ctr">
              <a:buClr>
                <a:srgbClr val="FFFFFF"/>
              </a:buClr>
              <a:buSzPts val="1400"/>
            </a:pPr>
            <a:r>
              <a:rPr lang="en" sz="4000">
                <a:solidFill>
                  <a:srgbClr val="FFFFFF"/>
                </a:solidFill>
                <a:latin typeface="Helvetica Neue"/>
                <a:ea typeface="Helvetica Neue"/>
                <a:cs typeface="Helvetica Neue"/>
                <a:sym typeface="Helvetica Neue"/>
              </a:rPr>
              <a:t>Preprod</a:t>
            </a:r>
            <a:endParaRPr sz="4000">
              <a:solidFill>
                <a:srgbClr val="FFFFFF"/>
              </a:solidFill>
              <a:latin typeface="Helvetica Neue"/>
              <a:ea typeface="Helvetica Neue"/>
              <a:cs typeface="Helvetica Neue"/>
              <a:sym typeface="Helvetica Neue"/>
            </a:endParaRPr>
          </a:p>
        </p:txBody>
      </p:sp>
      <p:sp>
        <p:nvSpPr>
          <p:cNvPr id="480" name="Google Shape;480;p109"/>
          <p:cNvSpPr/>
          <p:nvPr/>
        </p:nvSpPr>
        <p:spPr>
          <a:xfrm>
            <a:off x="20560941" y="5870400"/>
            <a:ext cx="3410400" cy="1975200"/>
          </a:xfrm>
          <a:prstGeom prst="roundRect">
            <a:avLst>
              <a:gd name="adj" fmla="val 29270"/>
            </a:avLst>
          </a:prstGeom>
          <a:solidFill>
            <a:srgbClr val="0070C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Deploy:</a:t>
            </a:r>
            <a:endParaRPr sz="4000">
              <a:solidFill>
                <a:srgbClr val="FFFFFF"/>
              </a:solidFill>
              <a:latin typeface="Helvetica Neue"/>
              <a:ea typeface="Helvetica Neue"/>
              <a:cs typeface="Helvetica Neue"/>
              <a:sym typeface="Helvetica Neue"/>
            </a:endParaRPr>
          </a:p>
          <a:p>
            <a:pPr algn="ctr">
              <a:buClr>
                <a:srgbClr val="FFFFFF"/>
              </a:buClr>
              <a:buSzPts val="1400"/>
            </a:pPr>
            <a:r>
              <a:rPr lang="en" sz="4000">
                <a:solidFill>
                  <a:srgbClr val="FFFFFF"/>
                </a:solidFill>
                <a:latin typeface="Helvetica Neue"/>
                <a:ea typeface="Helvetica Neue"/>
                <a:cs typeface="Helvetica Neue"/>
                <a:sym typeface="Helvetica Neue"/>
              </a:rPr>
              <a:t>Prod</a:t>
            </a:r>
            <a:endParaRPr sz="4000">
              <a:solidFill>
                <a:srgbClr val="FFFFFF"/>
              </a:solidFill>
              <a:latin typeface="Helvetica Neue"/>
              <a:ea typeface="Helvetica Neue"/>
              <a:cs typeface="Helvetica Neue"/>
              <a:sym typeface="Helvetica Neue"/>
            </a:endParaRPr>
          </a:p>
        </p:txBody>
      </p:sp>
      <p:sp>
        <p:nvSpPr>
          <p:cNvPr id="481" name="Google Shape;481;p109"/>
          <p:cNvSpPr/>
          <p:nvPr/>
        </p:nvSpPr>
        <p:spPr>
          <a:xfrm>
            <a:off x="12438656" y="9325133"/>
            <a:ext cx="3410400" cy="1975200"/>
          </a:xfrm>
          <a:prstGeom prst="roundRect">
            <a:avLst>
              <a:gd name="adj" fmla="val 29270"/>
            </a:avLst>
          </a:prstGeom>
          <a:solidFill>
            <a:srgbClr val="C0000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Security testing</a:t>
            </a:r>
            <a:endParaRPr sz="4000" b="0">
              <a:solidFill>
                <a:srgbClr val="FFFFFF"/>
              </a:solidFill>
              <a:latin typeface="Helvetica Neue"/>
              <a:ea typeface="Helvetica Neue"/>
              <a:cs typeface="Helvetica Neue"/>
              <a:sym typeface="Helvetica Neue"/>
            </a:endParaRPr>
          </a:p>
        </p:txBody>
      </p:sp>
      <p:sp>
        <p:nvSpPr>
          <p:cNvPr id="482" name="Google Shape;482;p109"/>
          <p:cNvSpPr/>
          <p:nvPr/>
        </p:nvSpPr>
        <p:spPr>
          <a:xfrm>
            <a:off x="16499787" y="9325133"/>
            <a:ext cx="3410400" cy="1975200"/>
          </a:xfrm>
          <a:prstGeom prst="roundRect">
            <a:avLst>
              <a:gd name="adj" fmla="val 29270"/>
            </a:avLst>
          </a:prstGeom>
          <a:solidFill>
            <a:srgbClr val="C00000"/>
          </a:solidFill>
          <a:ln>
            <a:noFill/>
          </a:ln>
        </p:spPr>
        <p:txBody>
          <a:bodyPr spcFirstLastPara="1" wrap="square" lIns="42333" tIns="42333" rIns="42333" bIns="42333" anchor="ctr" anchorCtr="0">
            <a:noAutofit/>
          </a:bodyPr>
          <a:lstStyle/>
          <a:p>
            <a:pPr algn="ctr">
              <a:buClr>
                <a:srgbClr val="FFFFFF"/>
              </a:buClr>
              <a:buSzPts val="1400"/>
            </a:pPr>
            <a:r>
              <a:rPr lang="en" sz="4000">
                <a:solidFill>
                  <a:srgbClr val="FFFFFF"/>
                </a:solidFill>
                <a:latin typeface="Helvetica Neue"/>
                <a:ea typeface="Helvetica Neue"/>
                <a:cs typeface="Helvetica Neue"/>
                <a:sym typeface="Helvetica Neue"/>
              </a:rPr>
              <a:t>Security testing</a:t>
            </a:r>
            <a:endParaRPr sz="4000" b="0">
              <a:solidFill>
                <a:srgbClr val="FFFFFF"/>
              </a:solidFill>
              <a:latin typeface="Helvetica Neue"/>
              <a:ea typeface="Helvetica Neue"/>
              <a:cs typeface="Helvetica Neue"/>
              <a:sym typeface="Helvetica Neue"/>
            </a:endParaRPr>
          </a:p>
        </p:txBody>
      </p:sp>
      <p:cxnSp>
        <p:nvCxnSpPr>
          <p:cNvPr id="483" name="Google Shape;483;p109"/>
          <p:cNvCxnSpPr/>
          <p:nvPr/>
        </p:nvCxnSpPr>
        <p:spPr>
          <a:xfrm>
            <a:off x="16094000" y="2993733"/>
            <a:ext cx="800" cy="2484000"/>
          </a:xfrm>
          <a:prstGeom prst="straightConnector1">
            <a:avLst/>
          </a:prstGeom>
          <a:noFill/>
          <a:ln w="57150" cap="rnd" cmpd="sng">
            <a:solidFill>
              <a:srgbClr val="1155CC"/>
            </a:solidFill>
            <a:prstDash val="dot"/>
            <a:round/>
            <a:headEnd type="none" w="med" len="med"/>
            <a:tailEnd type="none" w="med" len="med"/>
          </a:ln>
        </p:spPr>
      </p:cxnSp>
      <p:cxnSp>
        <p:nvCxnSpPr>
          <p:cNvPr id="484" name="Google Shape;484;p109"/>
          <p:cNvCxnSpPr/>
          <p:nvPr/>
        </p:nvCxnSpPr>
        <p:spPr>
          <a:xfrm flipH="1">
            <a:off x="12060000" y="8384733"/>
            <a:ext cx="2400" cy="4588000"/>
          </a:xfrm>
          <a:prstGeom prst="straightConnector1">
            <a:avLst/>
          </a:prstGeom>
          <a:noFill/>
          <a:ln w="57150" cap="rnd" cmpd="sng">
            <a:solidFill>
              <a:srgbClr val="1155CC"/>
            </a:solidFill>
            <a:prstDash val="dot"/>
            <a:round/>
            <a:headEnd type="none" w="med" len="med"/>
            <a:tailEnd type="none" w="med" len="med"/>
          </a:ln>
        </p:spPr>
      </p:cxnSp>
      <p:sp>
        <p:nvSpPr>
          <p:cNvPr id="485" name="Google Shape;485;p109"/>
          <p:cNvSpPr txBox="1"/>
          <p:nvPr/>
        </p:nvSpPr>
        <p:spPr>
          <a:xfrm>
            <a:off x="7327200" y="3308400"/>
            <a:ext cx="1663200" cy="1043200"/>
          </a:xfrm>
          <a:prstGeom prst="rect">
            <a:avLst/>
          </a:prstGeom>
          <a:noFill/>
          <a:ln>
            <a:noFill/>
          </a:ln>
        </p:spPr>
        <p:txBody>
          <a:bodyPr spcFirstLastPara="1" wrap="square" lIns="243800" tIns="243800" rIns="243800" bIns="243800" anchor="ctr" anchorCtr="0">
            <a:noAutofit/>
          </a:bodyPr>
          <a:lstStyle/>
          <a:p>
            <a:r>
              <a:rPr lang="en" sz="5600">
                <a:solidFill>
                  <a:srgbClr val="23292E"/>
                </a:solidFill>
                <a:latin typeface="Consolas"/>
              </a:rPr>
              <a:t>Dev</a:t>
            </a:r>
            <a:endParaRPr lang="en-US" sz="5600">
              <a:solidFill>
                <a:srgbClr val="23292E"/>
              </a:solidFill>
              <a:latin typeface="Consolas"/>
            </a:endParaRPr>
          </a:p>
        </p:txBody>
      </p:sp>
      <p:sp>
        <p:nvSpPr>
          <p:cNvPr id="486" name="Google Shape;486;p109"/>
          <p:cNvSpPr txBox="1"/>
          <p:nvPr/>
        </p:nvSpPr>
        <p:spPr>
          <a:xfrm>
            <a:off x="19453800" y="3308400"/>
            <a:ext cx="1969600" cy="1043200"/>
          </a:xfrm>
          <a:prstGeom prst="rect">
            <a:avLst/>
          </a:prstGeom>
          <a:noFill/>
          <a:ln>
            <a:noFill/>
          </a:ln>
        </p:spPr>
        <p:txBody>
          <a:bodyPr spcFirstLastPara="1" wrap="square" lIns="243800" tIns="243800" rIns="243800" bIns="243800" anchor="ctr" anchorCtr="0">
            <a:noAutofit/>
          </a:bodyPr>
          <a:lstStyle/>
          <a:p>
            <a:pPr algn="ctr"/>
            <a:r>
              <a:rPr lang="en" sz="5600">
                <a:solidFill>
                  <a:srgbClr val="23292E"/>
                </a:solidFill>
                <a:latin typeface="Consolas"/>
              </a:rPr>
              <a:t>Ops</a:t>
            </a:r>
            <a:endParaRPr sz="5600">
              <a:solidFill>
                <a:srgbClr val="23292E"/>
              </a:solidFill>
              <a:latin typeface="Consolas"/>
            </a:endParaRPr>
          </a:p>
        </p:txBody>
      </p:sp>
      <p:sp>
        <p:nvSpPr>
          <p:cNvPr id="487" name="Google Shape;487;p109"/>
          <p:cNvSpPr txBox="1"/>
          <p:nvPr/>
        </p:nvSpPr>
        <p:spPr>
          <a:xfrm>
            <a:off x="5190000" y="11823133"/>
            <a:ext cx="1663200" cy="1043200"/>
          </a:xfrm>
          <a:prstGeom prst="rect">
            <a:avLst/>
          </a:prstGeom>
          <a:noFill/>
          <a:ln>
            <a:noFill/>
          </a:ln>
        </p:spPr>
        <p:txBody>
          <a:bodyPr spcFirstLastPara="1" wrap="square" lIns="243800" tIns="243800" rIns="243800" bIns="243800" anchor="ctr" anchorCtr="0">
            <a:noAutofit/>
          </a:bodyPr>
          <a:lstStyle/>
          <a:p>
            <a:pPr algn="ctr"/>
            <a:r>
              <a:rPr lang="en" sz="5600">
                <a:solidFill>
                  <a:srgbClr val="23292E"/>
                </a:solidFill>
                <a:latin typeface="Consolas"/>
              </a:rPr>
              <a:t>CI</a:t>
            </a:r>
            <a:endParaRPr sz="5600">
              <a:solidFill>
                <a:srgbClr val="23292E"/>
              </a:solidFill>
              <a:latin typeface="Consolas"/>
            </a:endParaRPr>
          </a:p>
        </p:txBody>
      </p:sp>
      <p:sp>
        <p:nvSpPr>
          <p:cNvPr id="488" name="Google Shape;488;p109"/>
          <p:cNvSpPr txBox="1"/>
          <p:nvPr/>
        </p:nvSpPr>
        <p:spPr>
          <a:xfrm>
            <a:off x="17373400" y="11823133"/>
            <a:ext cx="1663200" cy="1043200"/>
          </a:xfrm>
          <a:prstGeom prst="rect">
            <a:avLst/>
          </a:prstGeom>
          <a:noFill/>
          <a:ln>
            <a:noFill/>
          </a:ln>
        </p:spPr>
        <p:txBody>
          <a:bodyPr spcFirstLastPara="1" wrap="square" lIns="243800" tIns="243800" rIns="243800" bIns="243800" anchor="ctr" anchorCtr="0">
            <a:noAutofit/>
          </a:bodyPr>
          <a:lstStyle/>
          <a:p>
            <a:pPr algn="ctr"/>
            <a:r>
              <a:rPr lang="en" sz="5600">
                <a:solidFill>
                  <a:srgbClr val="23292E"/>
                </a:solidFill>
                <a:latin typeface="Consolas"/>
              </a:rPr>
              <a:t>CD</a:t>
            </a:r>
            <a:endParaRPr sz="5600">
              <a:solidFill>
                <a:srgbClr val="23292E"/>
              </a:solidFill>
              <a:latin typeface="Consolas"/>
            </a:endParaRPr>
          </a:p>
        </p:txBody>
      </p:sp>
      <p:cxnSp>
        <p:nvCxnSpPr>
          <p:cNvPr id="489" name="Google Shape;489;p109"/>
          <p:cNvCxnSpPr>
            <a:stCxn id="475" idx="3"/>
            <a:endCxn id="476" idx="1"/>
          </p:cNvCxnSpPr>
          <p:nvPr/>
        </p:nvCxnSpPr>
        <p:spPr>
          <a:xfrm>
            <a:off x="3665667" y="6858000"/>
            <a:ext cx="650400" cy="0"/>
          </a:xfrm>
          <a:prstGeom prst="straightConnector1">
            <a:avLst/>
          </a:prstGeom>
          <a:noFill/>
          <a:ln w="19050" cap="flat" cmpd="sng">
            <a:solidFill>
              <a:srgbClr val="FFFFFF"/>
            </a:solidFill>
            <a:prstDash val="solid"/>
            <a:round/>
            <a:headEnd type="none" w="med" len="med"/>
            <a:tailEnd type="triangle" w="med" len="med"/>
          </a:ln>
        </p:spPr>
      </p:cxnSp>
      <p:cxnSp>
        <p:nvCxnSpPr>
          <p:cNvPr id="490" name="Google Shape;490;p109"/>
          <p:cNvCxnSpPr>
            <a:stCxn id="476" idx="3"/>
            <a:endCxn id="477" idx="1"/>
          </p:cNvCxnSpPr>
          <p:nvPr/>
        </p:nvCxnSpPr>
        <p:spPr>
          <a:xfrm>
            <a:off x="7726803" y="6858000"/>
            <a:ext cx="650400" cy="0"/>
          </a:xfrm>
          <a:prstGeom prst="straightConnector1">
            <a:avLst/>
          </a:prstGeom>
          <a:noFill/>
          <a:ln w="19050" cap="flat" cmpd="sng">
            <a:solidFill>
              <a:srgbClr val="FFFFFF"/>
            </a:solidFill>
            <a:prstDash val="solid"/>
            <a:round/>
            <a:headEnd type="none" w="med" len="med"/>
            <a:tailEnd type="triangle" w="med" len="med"/>
          </a:ln>
        </p:spPr>
      </p:cxnSp>
      <p:cxnSp>
        <p:nvCxnSpPr>
          <p:cNvPr id="491" name="Google Shape;491;p109"/>
          <p:cNvCxnSpPr>
            <a:stCxn id="477" idx="3"/>
            <a:endCxn id="478" idx="1"/>
          </p:cNvCxnSpPr>
          <p:nvPr/>
        </p:nvCxnSpPr>
        <p:spPr>
          <a:xfrm>
            <a:off x="11787936" y="6858000"/>
            <a:ext cx="650400" cy="0"/>
          </a:xfrm>
          <a:prstGeom prst="straightConnector1">
            <a:avLst/>
          </a:prstGeom>
          <a:noFill/>
          <a:ln w="19050" cap="flat" cmpd="sng">
            <a:solidFill>
              <a:srgbClr val="FFFFFF"/>
            </a:solidFill>
            <a:prstDash val="solid"/>
            <a:round/>
            <a:headEnd type="none" w="med" len="med"/>
            <a:tailEnd type="triangle" w="med" len="med"/>
          </a:ln>
        </p:spPr>
      </p:cxnSp>
      <p:cxnSp>
        <p:nvCxnSpPr>
          <p:cNvPr id="492" name="Google Shape;492;p109"/>
          <p:cNvCxnSpPr>
            <a:stCxn id="478" idx="3"/>
            <a:endCxn id="479" idx="1"/>
          </p:cNvCxnSpPr>
          <p:nvPr/>
        </p:nvCxnSpPr>
        <p:spPr>
          <a:xfrm>
            <a:off x="15849072" y="6858000"/>
            <a:ext cx="650400" cy="0"/>
          </a:xfrm>
          <a:prstGeom prst="straightConnector1">
            <a:avLst/>
          </a:prstGeom>
          <a:noFill/>
          <a:ln w="19050" cap="flat" cmpd="sng">
            <a:solidFill>
              <a:srgbClr val="FFFFFF"/>
            </a:solidFill>
            <a:prstDash val="solid"/>
            <a:round/>
            <a:headEnd type="none" w="med" len="med"/>
            <a:tailEnd type="triangle" w="med" len="med"/>
          </a:ln>
        </p:spPr>
      </p:cxnSp>
      <p:cxnSp>
        <p:nvCxnSpPr>
          <p:cNvPr id="493" name="Google Shape;493;p109"/>
          <p:cNvCxnSpPr>
            <a:stCxn id="479" idx="3"/>
            <a:endCxn id="480" idx="1"/>
          </p:cNvCxnSpPr>
          <p:nvPr/>
        </p:nvCxnSpPr>
        <p:spPr>
          <a:xfrm>
            <a:off x="19910208" y="6858000"/>
            <a:ext cx="650400" cy="0"/>
          </a:xfrm>
          <a:prstGeom prst="straightConnector1">
            <a:avLst/>
          </a:prstGeom>
          <a:noFill/>
          <a:ln w="19050" cap="flat" cmpd="sng">
            <a:solidFill>
              <a:srgbClr val="FFFFFF"/>
            </a:solidFill>
            <a:prstDash val="solid"/>
            <a:round/>
            <a:headEnd type="none" w="med" len="med"/>
            <a:tailEnd type="triangle" w="med" len="med"/>
          </a:ln>
        </p:spPr>
      </p:cxnSp>
      <p:cxnSp>
        <p:nvCxnSpPr>
          <p:cNvPr id="494" name="Google Shape;494;p109"/>
          <p:cNvCxnSpPr>
            <a:stCxn id="481" idx="0"/>
            <a:endCxn id="478" idx="2"/>
          </p:cNvCxnSpPr>
          <p:nvPr/>
        </p:nvCxnSpPr>
        <p:spPr>
          <a:xfrm rot="10800000">
            <a:off x="14143856" y="7845933"/>
            <a:ext cx="0" cy="1479200"/>
          </a:xfrm>
          <a:prstGeom prst="straightConnector1">
            <a:avLst/>
          </a:prstGeom>
          <a:noFill/>
          <a:ln w="19050" cap="flat" cmpd="sng">
            <a:solidFill>
              <a:srgbClr val="FFFFFF"/>
            </a:solidFill>
            <a:prstDash val="solid"/>
            <a:round/>
            <a:headEnd type="none" w="med" len="med"/>
            <a:tailEnd type="triangle" w="med" len="med"/>
          </a:ln>
        </p:spPr>
      </p:cxnSp>
      <p:cxnSp>
        <p:nvCxnSpPr>
          <p:cNvPr id="495" name="Google Shape;495;p109"/>
          <p:cNvCxnSpPr>
            <a:stCxn id="482" idx="0"/>
            <a:endCxn id="479" idx="2"/>
          </p:cNvCxnSpPr>
          <p:nvPr/>
        </p:nvCxnSpPr>
        <p:spPr>
          <a:xfrm rot="10800000">
            <a:off x="18204987" y="7845933"/>
            <a:ext cx="0" cy="1479200"/>
          </a:xfrm>
          <a:prstGeom prst="straightConnector1">
            <a:avLst/>
          </a:prstGeom>
          <a:noFill/>
          <a:ln w="19050" cap="flat" cmpd="sng">
            <a:solidFill>
              <a:srgbClr val="FFFFFF"/>
            </a:solidFill>
            <a:prstDash val="solid"/>
            <a:round/>
            <a:headEnd type="none" w="med" len="med"/>
            <a:tailEnd type="triangle" w="med" len="med"/>
          </a:ln>
        </p:spPr>
      </p:cxnSp>
    </p:spTree>
    <p:extLst>
      <p:ext uri="{BB962C8B-B14F-4D97-AF65-F5344CB8AC3E}">
        <p14:creationId xmlns:p14="http://schemas.microsoft.com/office/powerpoint/2010/main" val="1047852325"/>
      </p:ext>
    </p:extLst>
  </p:cSld>
  <p:clrMapOvr>
    <a:masterClrMapping/>
  </p:clrMapOvr>
  <p:transition spd="med"/>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15" descr="Image"/>
          <p:cNvPicPr preferRelativeResize="0"/>
          <p:nvPr/>
        </p:nvPicPr>
        <p:blipFill rotWithShape="1">
          <a:blip r:embed="rId3">
            <a:alphaModFix/>
          </a:blip>
          <a:srcRect/>
          <a:stretch/>
        </p:blipFill>
        <p:spPr>
          <a:xfrm>
            <a:off x="1854200" y="3371852"/>
            <a:ext cx="20675600" cy="6972301"/>
          </a:xfrm>
          <a:prstGeom prst="rect">
            <a:avLst/>
          </a:prstGeom>
          <a:noFill/>
          <a:ln>
            <a:noFill/>
          </a:ln>
        </p:spPr>
      </p:pic>
      <p:sp>
        <p:nvSpPr>
          <p:cNvPr id="566" name="Google Shape;566;p115"/>
          <p:cNvSpPr/>
          <p:nvPr/>
        </p:nvSpPr>
        <p:spPr>
          <a:xfrm>
            <a:off x="3271688" y="9249853"/>
            <a:ext cx="8892000" cy="1073600"/>
          </a:xfrm>
          <a:prstGeom prst="roundRect">
            <a:avLst>
              <a:gd name="adj" fmla="val 13043"/>
            </a:avLst>
          </a:prstGeom>
          <a:noFill/>
          <a:ln w="25400" cap="flat" cmpd="sng">
            <a:solidFill>
              <a:srgbClr val="942970"/>
            </a:solidFill>
            <a:prstDash val="solid"/>
            <a:miter lim="400000"/>
            <a:headEnd type="none" w="sm" len="sm"/>
            <a:tailEnd type="none" w="sm" len="sm"/>
          </a:ln>
        </p:spPr>
        <p:txBody>
          <a:bodyPr spcFirstLastPara="1" wrap="square" lIns="50800" tIns="50800" rIns="50800" bIns="50800" anchor="ctr" anchorCtr="0">
            <a:noAutofit/>
          </a:bodyPr>
          <a:lstStyle/>
          <a:p>
            <a:pPr algn="ctr">
              <a:buClr>
                <a:srgbClr val="942970"/>
              </a:buClr>
              <a:buSzPts val="1900"/>
            </a:pPr>
            <a:r>
              <a:rPr lang="en" sz="5067" b="0">
                <a:solidFill>
                  <a:srgbClr val="942970"/>
                </a:solidFill>
                <a:latin typeface="Helvetica Neue"/>
                <a:ea typeface="Helvetica Neue"/>
                <a:cs typeface="Helvetica Neue"/>
                <a:sym typeface="Helvetica Neue"/>
              </a:rPr>
              <a:t>Create a Feature Branch</a:t>
            </a:r>
            <a:endParaRPr sz="1333"/>
          </a:p>
        </p:txBody>
      </p:sp>
    </p:spTree>
    <p:extLst>
      <p:ext uri="{BB962C8B-B14F-4D97-AF65-F5344CB8AC3E}">
        <p14:creationId xmlns:p14="http://schemas.microsoft.com/office/powerpoint/2010/main" val="9797667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116" descr="Image"/>
          <p:cNvPicPr preferRelativeResize="0"/>
          <p:nvPr/>
        </p:nvPicPr>
        <p:blipFill rotWithShape="1">
          <a:blip r:embed="rId3">
            <a:alphaModFix/>
          </a:blip>
          <a:srcRect/>
          <a:stretch/>
        </p:blipFill>
        <p:spPr>
          <a:xfrm>
            <a:off x="1860349" y="3409749"/>
            <a:ext cx="20751800" cy="6985000"/>
          </a:xfrm>
          <a:prstGeom prst="rect">
            <a:avLst/>
          </a:prstGeom>
          <a:noFill/>
          <a:ln>
            <a:noFill/>
          </a:ln>
        </p:spPr>
      </p:pic>
      <p:sp>
        <p:nvSpPr>
          <p:cNvPr id="572" name="Google Shape;572;p116"/>
          <p:cNvSpPr/>
          <p:nvPr/>
        </p:nvSpPr>
        <p:spPr>
          <a:xfrm>
            <a:off x="2323419" y="9165184"/>
            <a:ext cx="6456800" cy="1073600"/>
          </a:xfrm>
          <a:prstGeom prst="roundRect">
            <a:avLst>
              <a:gd name="adj" fmla="val 13043"/>
            </a:avLst>
          </a:prstGeom>
          <a:noFill/>
          <a:ln w="25400" cap="flat" cmpd="sng">
            <a:solidFill>
              <a:srgbClr val="942970"/>
            </a:solidFill>
            <a:prstDash val="solid"/>
            <a:miter lim="400000"/>
            <a:headEnd type="none" w="sm" len="sm"/>
            <a:tailEnd type="none" w="sm" len="sm"/>
          </a:ln>
        </p:spPr>
        <p:txBody>
          <a:bodyPr spcFirstLastPara="1" wrap="square" lIns="50800" tIns="50800" rIns="50800" bIns="50800" anchor="ctr" anchorCtr="0">
            <a:noAutofit/>
          </a:bodyPr>
          <a:lstStyle/>
          <a:p>
            <a:pPr algn="ctr">
              <a:buClr>
                <a:srgbClr val="942970"/>
              </a:buClr>
              <a:buSzPts val="1900"/>
            </a:pPr>
            <a:r>
              <a:rPr lang="en" sz="5067" b="0">
                <a:solidFill>
                  <a:srgbClr val="942970"/>
                </a:solidFill>
                <a:latin typeface="Helvetica Neue"/>
                <a:ea typeface="Helvetica Neue"/>
                <a:cs typeface="Helvetica Neue"/>
                <a:sym typeface="Helvetica Neue"/>
              </a:rPr>
              <a:t>Add commits</a:t>
            </a:r>
            <a:endParaRPr sz="1333"/>
          </a:p>
        </p:txBody>
      </p:sp>
    </p:spTree>
    <p:extLst>
      <p:ext uri="{BB962C8B-B14F-4D97-AF65-F5344CB8AC3E}">
        <p14:creationId xmlns:p14="http://schemas.microsoft.com/office/powerpoint/2010/main" val="2657546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117" descr="Image"/>
          <p:cNvPicPr preferRelativeResize="0"/>
          <p:nvPr/>
        </p:nvPicPr>
        <p:blipFill rotWithShape="1">
          <a:blip r:embed="rId4">
            <a:alphaModFix/>
          </a:blip>
          <a:srcRect/>
          <a:stretch/>
        </p:blipFill>
        <p:spPr>
          <a:xfrm>
            <a:off x="1822245" y="3384550"/>
            <a:ext cx="20828000" cy="6946901"/>
          </a:xfrm>
          <a:prstGeom prst="rect">
            <a:avLst/>
          </a:prstGeom>
          <a:noFill/>
          <a:ln>
            <a:noFill/>
          </a:ln>
        </p:spPr>
      </p:pic>
      <p:sp>
        <p:nvSpPr>
          <p:cNvPr id="578" name="Google Shape;578;p117"/>
          <p:cNvSpPr/>
          <p:nvPr/>
        </p:nvSpPr>
        <p:spPr>
          <a:xfrm>
            <a:off x="10722355" y="9215984"/>
            <a:ext cx="7788800" cy="1073600"/>
          </a:xfrm>
          <a:prstGeom prst="roundRect">
            <a:avLst>
              <a:gd name="adj" fmla="val 13043"/>
            </a:avLst>
          </a:prstGeom>
          <a:noFill/>
          <a:ln w="25400" cap="flat" cmpd="sng">
            <a:solidFill>
              <a:srgbClr val="942970"/>
            </a:solidFill>
            <a:prstDash val="solid"/>
            <a:miter lim="400000"/>
            <a:headEnd type="none" w="sm" len="sm"/>
            <a:tailEnd type="none" w="sm" len="sm"/>
          </a:ln>
        </p:spPr>
        <p:txBody>
          <a:bodyPr spcFirstLastPara="1" wrap="square" lIns="50800" tIns="50800" rIns="50800" bIns="50800" anchor="ctr" anchorCtr="0">
            <a:noAutofit/>
          </a:bodyPr>
          <a:lstStyle/>
          <a:p>
            <a:pPr algn="ctr">
              <a:buClr>
                <a:srgbClr val="942970"/>
              </a:buClr>
              <a:buSzPts val="1900"/>
            </a:pPr>
            <a:r>
              <a:rPr lang="en" sz="5067" b="0">
                <a:solidFill>
                  <a:srgbClr val="942970"/>
                </a:solidFill>
                <a:latin typeface="Helvetica Neue"/>
                <a:ea typeface="Helvetica Neue"/>
                <a:cs typeface="Helvetica Neue"/>
                <a:sym typeface="Helvetica Neue"/>
              </a:rPr>
              <a:t>Open a Pull Request</a:t>
            </a:r>
            <a:endParaRPr sz="1333"/>
          </a:p>
        </p:txBody>
      </p:sp>
    </p:spTree>
    <p:extLst>
      <p:ext uri="{BB962C8B-B14F-4D97-AF65-F5344CB8AC3E}">
        <p14:creationId xmlns:p14="http://schemas.microsoft.com/office/powerpoint/2010/main" val="184877730"/>
      </p:ext>
    </p:extLst>
  </p:cSld>
  <p:clrMapOvr>
    <a:masterClrMapping/>
  </p:clrMapOvr>
  <p:transition spd="med"/>
  <p:extLst>
    <p:ext uri="{6950BFC3-D8DA-4A85-94F7-54DA5524770B}">
      <p188:commentRel xmlns:p188="http://schemas.microsoft.com/office/powerpoint/2018/8/main" r:id="rId3"/>
    </p:ext>
  </p:extLst>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f94a201-f5c1-4fba-bc67-da621c7eb830">
      <UserInfo>
        <DisplayName>Matthew Davis</DisplayName>
        <AccountId>43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8DB61B-E8E3-4709-BBEC-95C4661E6694}">
  <ds:schemaRefs>
    <ds:schemaRef ds:uri="http://schemas.microsoft.com/office/2006/metadata/properties"/>
    <ds:schemaRef ds:uri="http://schemas.microsoft.com/office/infopath/2007/PartnerControls"/>
    <ds:schemaRef ds:uri="6f94a201-f5c1-4fba-bc67-da621c7eb830"/>
  </ds:schemaRefs>
</ds:datastoreItem>
</file>

<file path=customXml/itemProps2.xml><?xml version="1.0" encoding="utf-8"?>
<ds:datastoreItem xmlns:ds="http://schemas.openxmlformats.org/officeDocument/2006/customXml" ds:itemID="{5907A4A2-E67D-41FD-AF56-5A3B265B0D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1153C-904D-461E-919D-02C0A23CB4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Template>
  <TotalTime>1</TotalTime>
  <Words>2664</Words>
  <Application>Microsoft Macintosh PowerPoint</Application>
  <PresentationFormat>Custom</PresentationFormat>
  <Paragraphs>310</Paragraphs>
  <Slides>30</Slides>
  <Notes>23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Apple Color Emoji</vt:lpstr>
      <vt:lpstr>Arial</vt:lpstr>
      <vt:lpstr>Calibri</vt:lpstr>
      <vt:lpstr>Consolas</vt:lpstr>
      <vt:lpstr>Helvetica Neue</vt:lpstr>
      <vt:lpstr>Helvetica Neue Light</vt:lpstr>
      <vt:lpstr>Helvetica Neue Medium</vt:lpstr>
      <vt:lpstr>Helvetica Neue,Sans-Serif</vt:lpstr>
      <vt:lpstr>Menlo</vt:lpstr>
      <vt:lpstr>SF Mono Bold</vt:lpstr>
      <vt:lpstr>Black</vt:lpstr>
      <vt:lpstr>Presenter notes</vt:lpstr>
      <vt:lpstr>Actions: CI, CD, and releases</vt:lpstr>
      <vt:lpstr>This module will enable you to:</vt:lpstr>
      <vt:lpstr>Agenda</vt:lpstr>
      <vt:lpstr>CI/CD workflow with GitHub</vt:lpstr>
      <vt:lpstr>PowerPoint Presentation</vt:lpstr>
      <vt:lpstr>PowerPoint Presentation</vt:lpstr>
      <vt:lpstr>PowerPoint Presentation</vt:lpstr>
      <vt:lpstr>PowerPoint Presentation</vt:lpstr>
      <vt:lpstr>PowerPoint Presentation</vt:lpstr>
      <vt:lpstr>PowerPoint Presentation</vt:lpstr>
      <vt:lpstr>CI</vt:lpstr>
      <vt:lpstr>Continuous Integration is a software development practice where members of a team integrate their work frequently, usually each person integrates at least daily - leading to multiple integrations per day. </vt:lpstr>
      <vt:lpstr>PowerPoint Presentation</vt:lpstr>
      <vt:lpstr>A CI workflow</vt:lpstr>
      <vt:lpstr>A CI workflow</vt:lpstr>
      <vt:lpstr>Super linter</vt:lpstr>
      <vt:lpstr>CD &amp; release management</vt:lpstr>
      <vt:lpstr>Continuous Delivery is a software development discipline where you build software in such a way that the software can be released to production at any time.</vt:lpstr>
      <vt:lpstr>A CD workflow</vt:lpstr>
      <vt:lpstr>Deploy to Azure App Service</vt:lpstr>
      <vt:lpstr>Deploy to AWS Serverless</vt:lpstr>
      <vt:lpstr>Deploy to ECS</vt:lpstr>
      <vt:lpstr>Deploy to Kubernetes</vt:lpstr>
      <vt:lpstr>GitHub Actions Environments</vt:lpstr>
      <vt:lpstr>PowerPoint Presentation</vt:lpstr>
      <vt:lpstr>Protection rules</vt:lpstr>
      <vt:lpstr>Deployment logs</vt:lpstr>
      <vt:lpstr>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42</cp:revision>
  <dcterms:created xsi:type="dcterms:W3CDTF">2021-02-16T12:30:53Z</dcterms:created>
  <dcterms:modified xsi:type="dcterms:W3CDTF">2021-04-24T08:59:10Z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